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34" r:id="rId2"/>
    <p:sldId id="256" r:id="rId3"/>
    <p:sldId id="336" r:id="rId4"/>
    <p:sldId id="355" r:id="rId5"/>
    <p:sldId id="365" r:id="rId6"/>
    <p:sldId id="341" r:id="rId7"/>
    <p:sldId id="342" r:id="rId8"/>
    <p:sldId id="343" r:id="rId9"/>
    <p:sldId id="340" r:id="rId10"/>
    <p:sldId id="339" r:id="rId11"/>
    <p:sldId id="347" r:id="rId12"/>
    <p:sldId id="348" r:id="rId13"/>
    <p:sldId id="337" r:id="rId14"/>
    <p:sldId id="338" r:id="rId15"/>
    <p:sldId id="350" r:id="rId16"/>
    <p:sldId id="371" r:id="rId17"/>
    <p:sldId id="346" r:id="rId18"/>
    <p:sldId id="345" r:id="rId19"/>
    <p:sldId id="344" r:id="rId20"/>
    <p:sldId id="352" r:id="rId21"/>
    <p:sldId id="349" r:id="rId22"/>
    <p:sldId id="366" r:id="rId23"/>
    <p:sldId id="382" r:id="rId24"/>
    <p:sldId id="381" r:id="rId25"/>
    <p:sldId id="351" r:id="rId26"/>
    <p:sldId id="354" r:id="rId27"/>
    <p:sldId id="385" r:id="rId28"/>
    <p:sldId id="378" r:id="rId29"/>
    <p:sldId id="372" r:id="rId30"/>
    <p:sldId id="353" r:id="rId31"/>
    <p:sldId id="356" r:id="rId32"/>
    <p:sldId id="383" r:id="rId33"/>
    <p:sldId id="357" r:id="rId34"/>
    <p:sldId id="375" r:id="rId35"/>
    <p:sldId id="376" r:id="rId36"/>
    <p:sldId id="377" r:id="rId37"/>
    <p:sldId id="379" r:id="rId38"/>
    <p:sldId id="368" r:id="rId39"/>
    <p:sldId id="358" r:id="rId40"/>
    <p:sldId id="367" r:id="rId41"/>
    <p:sldId id="369" r:id="rId42"/>
    <p:sldId id="370" r:id="rId43"/>
    <p:sldId id="380" r:id="rId44"/>
    <p:sldId id="384" r:id="rId45"/>
    <p:sldId id="374" r:id="rId46"/>
    <p:sldId id="37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7030A0"/>
    <a:srgbClr val="009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6" y="7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09:50:3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1 196,'-4'4'452,"4"0"-168,-5 0-600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8:52:5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2433 24575,'59'3'0,"0"1"0,-1 3 0,67 14 0,-110-18 0,38 3 0,0-1 0,1-3 0,-1-1 0,67-7 0,-113 6 0,-1-1 0,1 1 0,-1-1 0,1 0 0,-1-1 0,0 1 0,1-1 0,-1 0 0,0-1 0,-1 1 0,1-1 0,7-4 0,-9 4 0,-1 0 0,1 0 0,-1 0 0,0-1 0,0 1 0,0-1 0,-1 1 0,1-1 0,-1 0 0,0 0 0,-1 0 0,1 0 0,-1 0 0,0 0 0,0 0 0,0-8 0,25-975 0,-28 703 0,-1 54 0,6-262 0,3 433 0,16-60 0,-4 30 0,-16 74 0,10-45 0,-11 57 0,0 0 0,0-1 0,0 1 0,1 0 0,0 0 0,0-1 0,0 1 0,0 0 0,0 1 0,1-1 0,-1 0 0,1 0 0,5-2 0,-8 4 0,1 1 0,0-1 0,0 1 0,0 0 0,-1-1 0,1 1 0,0 0 0,0 0 0,0 0 0,0 0 0,0-1 0,-1 1 0,1 0 0,0 0 0,0 0 0,0 0 0,0 1 0,0-1 0,0 0 0,0 0 0,-1 0 0,1 1 0,0-1 0,0 0 0,0 1 0,-1-1 0,1 0 0,0 1 0,0-1 0,-1 1 0,1-1 0,-1 1 0,2 0 0,20 25 0,-21-24 0,26 37 0,-3 2 0,19 46 0,30 96 0,-44-107 0,161 464 0,-102-281 0,-63-191 0,-11-33 0,15 63 0,3 230 0,-33 5 0,-2-116 0,3-207 0,-1-3 0,1-1 0,0 1 0,1-1 0,-1 1 0,2-1 0,-1 0 0,4 9 0,-4-13 0,1 0 0,-1 0 0,1 0 0,0-1 0,0 1 0,0 0 0,0-1 0,0 1 0,0-1 0,0 1 0,1-1 0,-1 0 0,1 0 0,-1 0 0,1 0 0,-1 0 0,1 0 0,0 0 0,0-1 0,-1 1 0,1-1 0,0 0 0,0 0 0,3 0 0,42 3 0,0-2 0,0-1 0,1-3 0,-1-1 0,61-12 0,-58 4 0,-32 7 0,1 0 0,0 1 0,0 1 0,32-1 0,211 6 0,114-4 0,-362 2 0,0-1 0,-1-1 0,1 0 0,23-7 0,-33 8 0,0-1 0,0 0 0,0 0 0,-1 0 0,1-1 0,-1 1 0,0-1 0,0 0 0,0 0 0,0 0 0,0 0 0,-1 0 0,0-1 0,0 1 0,0-1 0,4-7 0,23-55 0,-4-1 0,-3-1 0,20-114 0,2-80 0,9-45 0,6 98 0,10-48 0,-49 112 0,-3-259 0,-19 388 0,2-30 0,-1 44 0,0-1 0,0 1 0,1-1 0,-1 1 0,1-1 0,0 1 0,0 0 0,0-1 0,1 1 0,-1 0 0,1 0 0,-1-1 0,4-2 0,-5 5 0,1 0 0,-1-1 0,1 1 0,-1 0 0,1 0 0,0-1 0,-1 1 0,1 0 0,0 0 0,-1 0 0,1-1 0,0 1 0,-1 0 0,1 0 0,0 0 0,-1 0 0,1 0 0,0 0 0,-1 0 0,1 1 0,0-1 0,-1 0 0,1 0 0,0 0 0,-1 0 0,1 1 0,-1-1 0,1 0 0,0 0 0,-1 1 0,1-1 0,-1 0 0,2 2 0,18 16 0,-17-16 0,265 284 0,-247-257 0,-1 1 0,-2 0 0,-1 1 0,17 50 0,47 199 0,-50-157 0,-6 18 0,-13-62 0,-5-16 0,-5 125 0,-1-7 0,5-149 0,2 0 0,1 0 0,2-1 0,2 0 0,27 48 0,6 13 0,-42-80 0,2 0 0,0 0 0,0-1 0,1 0 0,16 17 0,-20-24 0,1-1 0,0 1 0,0-1 0,1 0 0,-1 0 0,1-1 0,-1 1 0,1-1 0,0 0 0,0 0 0,1 0 0,-1-1 0,0 1 0,1-1 0,-1 0 0,1 0 0,-1-1 0,8 1 0,293-2 0,-118-2 0,-72 5 0,133-4 0,-246 2 0,-1-1 0,1 1 0,0-1 0,-1 0 0,1 1 0,0-1 0,-1 0 0,1 0 0,-1 0 0,0-1 0,1 1 0,-1 0 0,0-1 0,0 1 0,0-1 0,0 0 0,0 1 0,0-1 0,-1 0 0,1 0 0,-1 0 0,0 0 0,1 0 0,-1 0 0,0 0 0,0-1 0,-1 1 0,1 0 0,0-3 0,1-9 0,0 1 0,-1 0 0,-1 0 0,-1-14 0,0 8 0,0 13 0,-1-26 0,2 0 0,1 0 0,2-1 0,2 1 0,12-43 0,-4 28 0,-3-1 0,-3 0 0,-2 0 0,-5-80 0,-1 58 0,13-87 0,-4 111 0,3 0 0,33-85 0,-21 68 0,23-111 0,-1 1 0,-22 89 0,12-96 0,-26 122 0,-4 31 0,1 1 0,1 0 0,15-33 0,-17 48 0,1 1 0,0 0 0,0 0 0,1 0 0,1 1 0,0 0 0,1 0 0,0 0 0,0 1 0,15-10 0,-22 17 0,0-1 0,0 1 0,0 0 0,0 0 0,0-1 0,1 1 0,-1 0 0,0 1 0,1-1 0,-1 0 0,1 1 0,-1-1 0,1 1 0,-1-1 0,1 1 0,0 0 0,-1 0 0,1 0 0,-1 0 0,1 0 0,-1 1 0,1-1 0,-1 1 0,1-1 0,-1 1 0,1 0 0,-1-1 0,0 1 0,1 0 0,-1 1 0,0-1 0,0 0 0,0 0 0,0 1 0,0-1 0,0 1 0,2 2 0,6 7 0,-2-1 0,0 1 0,0 0 0,-1 0 0,5 14 0,-7-17 0,16 39 0,-1 0 0,-4 1 0,-2 0 0,12 91 0,4 27 0,-13-87 0,-4 1 0,-1 82 0,-14-58 0,3 179 0,2-255 0,2-1 0,16 46 0,-13-47 0,-1 0 0,-1 0 0,2 32 0,-5-20 0,2 1 0,21 70 0,37 70 0,-56-161 0,-5-12 0,4 9 0,0 1 0,1-2 0,16 25 0,-20-35 0,-1-1 0,1 1 0,0-1 0,0 0 0,1 0 0,-1 0 0,1 0 0,0 0 0,0-1 0,0 0 0,0 1 0,0-1 0,1 0 0,-1-1 0,1 1 0,0-1 0,0 1 0,-1-1 0,9 1 0,206 6 0,-40-4 0,-134 1 0,67 13 0,-74-10 0,0-2 0,74 5 0,-78-11-1365,-3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8:52:5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2433 24575,'59'3'0,"0"1"0,-1 3 0,67 14 0,-110-18 0,38 3 0,0-1 0,1-3 0,-1-1 0,67-7 0,-113 6 0,-1-1 0,1 1 0,-1-1 0,1 0 0,-1-1 0,0 1 0,1-1 0,-1 0 0,0-1 0,-1 1 0,1-1 0,7-4 0,-9 4 0,-1 0 0,1 0 0,-1 0 0,0-1 0,0 1 0,0-1 0,-1 1 0,1-1 0,-1 0 0,0 0 0,-1 0 0,1 0 0,-1 0 0,0 0 0,0 0 0,0-8 0,25-975 0,-28 703 0,-1 54 0,6-262 0,3 433 0,16-60 0,-4 30 0,-16 74 0,10-45 0,-11 57 0,0 0 0,0-1 0,0 1 0,1 0 0,0 0 0,0-1 0,0 1 0,0 0 0,0 1 0,1-1 0,-1 0 0,1 0 0,5-2 0,-8 4 0,1 1 0,0-1 0,0 1 0,0 0 0,-1-1 0,1 1 0,0 0 0,0 0 0,0 0 0,0 0 0,0-1 0,-1 1 0,1 0 0,0 0 0,0 0 0,0 0 0,0 1 0,0-1 0,0 0 0,0 0 0,-1 0 0,1 1 0,0-1 0,0 0 0,0 1 0,-1-1 0,1 0 0,0 1 0,0-1 0,-1 1 0,1-1 0,-1 1 0,2 0 0,20 25 0,-21-24 0,26 37 0,-3 2 0,19 46 0,30 96 0,-44-107 0,161 464 0,-102-281 0,-63-191 0,-11-33 0,15 63 0,3 230 0,-33 5 0,-2-116 0,3-207 0,-1-3 0,1-1 0,0 1 0,1-1 0,-1 1 0,2-1 0,-1 0 0,4 9 0,-4-13 0,1 0 0,-1 0 0,1 0 0,0-1 0,0 1 0,0 0 0,0-1 0,0 1 0,0-1 0,0 1 0,1-1 0,-1 0 0,1 0 0,-1 0 0,1 0 0,-1 0 0,1 0 0,0 0 0,0-1 0,-1 1 0,1-1 0,0 0 0,0 0 0,3 0 0,42 3 0,0-2 0,0-1 0,1-3 0,-1-1 0,61-12 0,-58 4 0,-32 7 0,1 0 0,0 1 0,0 1 0,32-1 0,211 6 0,114-4 0,-362 2 0,0-1 0,-1-1 0,1 0 0,23-7 0,-33 8 0,0-1 0,0 0 0,0 0 0,-1 0 0,1-1 0,-1 1 0,0-1 0,0 0 0,0 0 0,0 0 0,0 0 0,-1 0 0,0-1 0,0 1 0,0-1 0,4-7 0,23-55 0,-4-1 0,-3-1 0,20-114 0,2-80 0,9-45 0,6 98 0,10-48 0,-49 112 0,-3-259 0,-19 388 0,2-30 0,-1 44 0,0-1 0,0 1 0,1-1 0,-1 1 0,1-1 0,0 1 0,0 0 0,0-1 0,1 1 0,-1 0 0,1 0 0,-1-1 0,4-2 0,-5 5 0,1 0 0,-1-1 0,1 1 0,-1 0 0,1 0 0,0-1 0,-1 1 0,1 0 0,0 0 0,-1 0 0,1-1 0,0 1 0,-1 0 0,1 0 0,0 0 0,-1 0 0,1 0 0,0 0 0,-1 0 0,1 1 0,0-1 0,-1 0 0,1 0 0,0 0 0,-1 0 0,1 1 0,-1-1 0,1 0 0,0 0 0,-1 1 0,1-1 0,-1 0 0,2 2 0,18 16 0,-17-16 0,265 284 0,-247-257 0,-1 1 0,-2 0 0,-1 1 0,17 50 0,47 199 0,-50-157 0,-6 18 0,-13-62 0,-5-16 0,-5 125 0,-1-7 0,5-149 0,2 0 0,1 0 0,2-1 0,2 0 0,27 48 0,6 13 0,-42-80 0,2 0 0,0 0 0,0-1 0,1 0 0,16 17 0,-20-24 0,1-1 0,0 1 0,0-1 0,1 0 0,-1 0 0,1-1 0,-1 1 0,1-1 0,0 0 0,0 0 0,1 0 0,-1-1 0,0 1 0,1-1 0,-1 0 0,1 0 0,-1-1 0,8 1 0,293-2 0,-118-2 0,-72 5 0,133-4 0,-246 2 0,-1-1 0,1 1 0,0-1 0,-1 0 0,1 1 0,0-1 0,-1 0 0,1 0 0,-1 0 0,0-1 0,1 1 0,-1 0 0,0-1 0,0 1 0,0-1 0,0 0 0,0 1 0,0-1 0,-1 0 0,1 0 0,-1 0 0,0 0 0,1 0 0,-1 0 0,0 0 0,0-1 0,-1 1 0,1 0 0,0-3 0,1-9 0,0 1 0,-1 0 0,-1 0 0,-1-14 0,0 8 0,0 13 0,-1-26 0,2 0 0,1 0 0,2-1 0,2 1 0,12-43 0,-4 28 0,-3-1 0,-3 0 0,-2 0 0,-5-80 0,-1 58 0,13-87 0,-4 111 0,3 0 0,33-85 0,-21 68 0,23-111 0,-1 2 0,-22 87 0,12-95 0,-26 122 0,-4 31 0,1 1 0,1 0 0,15-33 0,-17 48 0,1 1 0,0 0 0,0 0 0,1 0 0,1 1 0,0 0 0,1 0 0,0 0 0,0 1 0,15-10 0,-22 17 0,0-1 0,0 1 0,0 0 0,0 0 0,0-1 0,1 1 0,-1 0 0,0 1 0,1-1 0,-1 0 0,1 1 0,-1-1 0,1 1 0,-1-1 0,1 1 0,0 0 0,-1 0 0,1 0 0,-1 0 0,1 0 0,-1 1 0,1-1 0,-1 1 0,1-1 0,-1 1 0,1 0 0,-1-1 0,0 1 0,1 0 0,-1 1 0,0-1 0,0 0 0,0 0 0,0 1 0,0-1 0,0 1 0,2 2 0,6 7 0,-2-1 0,0 1 0,0 0 0,-1 0 0,5 14 0,-7-17 0,16 39 0,-1 0 0,-4 1 0,-2 0 0,12 91 0,4 27 0,-13-87 0,-4 1 0,-1 82 0,-14-58 0,3 179 0,2-255 0,2-1 0,16 46 0,-13-47 0,-1 0 0,-1 0 0,2 32 0,-5-20 0,2 1 0,21 70 0,37 70 0,-56-161 0,-5-12 0,4 9 0,0 1 0,1-2 0,16 25 0,-20-35 0,-1-1 0,1 1 0,0-1 0,0 0 0,1 0 0,-1 0 0,1 0 0,0 0 0,0-1 0,0 0 0,0 1 0,0-1 0,1 0 0,-1-1 0,1 1 0,0-1 0,0 1 0,-1-1 0,9 1 0,206 6 0,-40-4 0,-134 1 0,67 13 0,-74-10 0,0-2 0,74 5 0,-78-11-1365,-3 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8:52:5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2433 24575,'59'3'0,"0"1"0,-1 3 0,67 14 0,-110-18 0,38 3 0,0-1 0,1-3 0,-1-1 0,67-7 0,-113 6 0,-1-1 0,1 1 0,-1-1 0,1 0 0,-1-1 0,0 1 0,1-1 0,-1 0 0,0-1 0,-1 1 0,1-1 0,7-4 0,-9 4 0,-1 0 0,1 0 0,-1 0 0,0-1 0,0 1 0,0-1 0,-1 1 0,1-1 0,-1 0 0,0 0 0,-1 0 0,1 0 0,-1 0 0,0 0 0,0 0 0,0-8 0,25-975 0,-28 703 0,-1 54 0,6-262 0,3 433 0,16-60 0,-4 30 0,-16 74 0,10-45 0,-11 57 0,0 0 0,0-1 0,0 1 0,1 0 0,0 0 0,0-1 0,0 1 0,0 0 0,0 1 0,1-1 0,-1 0 0,1 0 0,5-2 0,-8 4 0,1 1 0,0-1 0,0 1 0,0 0 0,-1-1 0,1 1 0,0 0 0,0 0 0,0 0 0,0 0 0,0-1 0,-1 1 0,1 0 0,0 0 0,0 0 0,0 0 0,0 1 0,0-1 0,0 0 0,0 0 0,-1 0 0,1 1 0,0-1 0,0 0 0,0 1 0,-1-1 0,1 0 0,0 1 0,0-1 0,-1 1 0,1-1 0,-1 1 0,2 0 0,20 25 0,-21-24 0,26 37 0,-3 2 0,19 46 0,30 96 0,-44-107 0,161 464 0,-102-281 0,-63-191 0,-11-33 0,15 63 0,3 230 0,-33 5 0,-2-116 0,3-207 0,-1-3 0,1-1 0,0 1 0,1-1 0,-1 1 0,2-1 0,-1 0 0,4 9 0,-4-13 0,1 0 0,-1 0 0,1 0 0,0-1 0,0 1 0,0 0 0,0-1 0,0 1 0,0-1 0,0 1 0,1-1 0,-1 0 0,1 0 0,-1 0 0,1 0 0,-1 0 0,1 0 0,0 0 0,0-1 0,-1 1 0,1-1 0,0 0 0,0 0 0,3 0 0,42 3 0,0-2 0,0-1 0,1-3 0,-1-1 0,61-12 0,-58 4 0,-32 7 0,1 0 0,0 1 0,0 1 0,32-1 0,211 6 0,114-4 0,-362 2 0,0-1 0,-1-1 0,1 0 0,23-7 0,-33 8 0,0-1 0,0 0 0,0 0 0,-1 0 0,1-1 0,-1 1 0,0-1 0,0 0 0,0 0 0,0 0 0,0 0 0,-1 0 0,0-1 0,0 1 0,0-1 0,4-7 0,23-55 0,-4-1 0,-3-1 0,20-114 0,2-80 0,9-45 0,6 98 0,10-48 0,-49 112 0,-3-259 0,-19 388 0,2-30 0,-1 44 0,0-1 0,0 1 0,1-1 0,-1 1 0,1-1 0,0 1 0,0 0 0,0-1 0,1 1 0,-1 0 0,1 0 0,-1-1 0,4-2 0,-5 5 0,1 0 0,-1-1 0,1 1 0,-1 0 0,1 0 0,0-1 0,-1 1 0,1 0 0,0 0 0,-1 0 0,1-1 0,0 1 0,-1 0 0,1 0 0,0 0 0,-1 0 0,1 0 0,0 0 0,-1 0 0,1 1 0,0-1 0,-1 0 0,1 0 0,0 0 0,-1 0 0,1 1 0,-1-1 0,1 0 0,0 0 0,-1 1 0,1-1 0,-1 0 0,2 2 0,18 16 0,-17-16 0,265 284 0,-247-257 0,-1 1 0,-2 0 0,-1 1 0,17 50 0,47 199 0,-50-157 0,-6 18 0,-13-62 0,-5-16 0,-5 125 0,-1-7 0,5-149 0,2 0 0,1 0 0,2-1 0,2 0 0,27 48 0,6 13 0,-42-80 0,2 0 0,0 0 0,0-1 0,1 0 0,16 17 0,-20-24 0,1-1 0,0 1 0,0-1 0,1 0 0,-1 0 0,1-1 0,-1 1 0,1-1 0,0 0 0,0 0 0,1 0 0,-1-1 0,0 1 0,1-1 0,-1 0 0,1 0 0,-1-1 0,8 1 0,293-2 0,-118-2 0,-72 5 0,133-4 0,-246 2 0,-1-1 0,1 1 0,0-1 0,-1 0 0,1 1 0,0-1 0,-1 0 0,1 0 0,-1 0 0,0-1 0,1 1 0,-1 0 0,0-1 0,0 1 0,0-1 0,0 0 0,0 1 0,0-1 0,-1 0 0,1 0 0,-1 0 0,0 0 0,1 0 0,-1 0 0,0 0 0,0-1 0,-1 1 0,1 0 0,0-3 0,1-9 0,0 1 0,-1 0 0,-1 0 0,-1-14 0,0 8 0,0 13 0,-1-26 0,2 0 0,1 0 0,2-1 0,2 1 0,12-43 0,-4 28 0,-3-1 0,-3 0 0,-2 0 0,-5-80 0,-1 58 0,13-87 0,-4 111 0,3 0 0,33-85 0,-21 68 0,23-111 0,-1 1 0,-22 89 0,12-96 0,-26 122 0,-4 31 0,1 1 0,1 0 0,15-33 0,-17 48 0,1 1 0,0 0 0,0 0 0,1 0 0,1 1 0,0 0 0,1 0 0,0 0 0,0 1 0,15-10 0,-22 17 0,0-1 0,0 1 0,0 0 0,0 0 0,0-1 0,1 1 0,-1 0 0,0 1 0,1-1 0,-1 0 0,1 1 0,-1-1 0,1 1 0,-1-1 0,1 1 0,0 0 0,-1 0 0,1 0 0,-1 0 0,1 0 0,-1 1 0,1-1 0,-1 1 0,1-1 0,-1 1 0,1 0 0,-1-1 0,0 1 0,1 0 0,-1 1 0,0-1 0,0 0 0,0 0 0,0 1 0,0-1 0,0 1 0,2 2 0,6 7 0,-2-1 0,0 1 0,0 0 0,-1 0 0,5 14 0,-7-17 0,16 39 0,-1 0 0,-4 1 0,-2 0 0,12 91 0,4 27 0,-13-87 0,-4 1 0,-1 82 0,-14-58 0,3 179 0,2-255 0,2-1 0,16 46 0,-13-47 0,-1 0 0,-1 0 0,2 32 0,-5-20 0,2 1 0,21 70 0,37 70 0,-56-161 0,-5-12 0,4 9 0,0 1 0,1-2 0,16 25 0,-20-35 0,-1-1 0,1 1 0,0-1 0,0 0 0,1 0 0,-1 0 0,1 0 0,0 0 0,0-1 0,0 0 0,0 1 0,0-1 0,1 0 0,-1-1 0,1 1 0,0-1 0,0 1 0,-1-1 0,9 1 0,206 6 0,-40-4 0,-134 1 0,67 13 0,-74-10 0,0-2 0,74 5 0,-78-11-1365,-3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09:50:3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1 196,'-4'4'452,"4"0"-168,-5 0-600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09:50:3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1 196,'-4'4'452,"4"0"-168,-5 0-600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8:39:1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1487 24575,'2'-10'0,"1"0"0,0 0 0,1 0 0,1 0 0,-1 0 0,2 1 0,0 0 0,0 0 0,13-14 0,1-3 0,95-122 0,-113 145 0,-1 1 0,1 0 0,0 0 0,0-1 0,0 1 0,0 0 0,1 1 0,-1-1 0,1 0 0,-1 1 0,1-1 0,0 1 0,-1-1 0,1 1 0,0 0 0,0 0 0,0 0 0,0 1 0,1-1 0,-1 0 0,0 1 0,0 0 0,0-1 0,1 1 0,-1 0 0,0 1 0,0-1 0,0 0 0,1 1 0,-1-1 0,0 1 0,0 0 0,0 0 0,0 0 0,0 0 0,0 0 0,-1 1 0,1-1 0,0 1 0,-1-1 0,1 1 0,-1 0 0,0 0 0,0 0 0,2 2 0,1 1 0,0-1 0,1 0 0,0 0 0,-1 0 0,1 0 0,1-1 0,-1 0 0,1 0 0,-1 0 0,1-1 0,0 0 0,0 0 0,0 0 0,1-1 0,-1 0 0,0 0 0,1 0 0,-1-1 0,11 0 0,77 10 0,-78-7 0,0-1 0,-1 0 0,1-1 0,0 0 0,23-2 0,-29 0 0,-1 0 0,1 0 0,0 1 0,0 0 0,16 2 0,-21-1 0,-1 0 0,0 1 0,0-1 0,0 1 0,0 0 0,0 1 0,-1-1 0,1 1 0,-1-1 0,0 1 0,0 0 0,0 0 0,4 5 0,46 57 0,-48-55 0,1 0 0,1 0 0,0 0 0,0 0 0,1-1 0,1 0 0,0-1 0,0 0 0,1 0 0,0-1 0,12 7 0,-19-13 0,1 0 0,-1-1 0,0 1 0,0-1 0,0 1 0,0-1 0,0 0 0,1 0 0,-1-1 0,0 1 0,0-1 0,0 1 0,0-1 0,0 0 0,0-1 0,0 1 0,0 0 0,0-1 0,-1 0 0,1 1 0,-1-1 0,1-1 0,-1 1 0,0 0 0,0-1 0,5-4 0,7-8 0,1-1 0,-2 0 0,16-25 0,-21 30 0,81-112 0,109-201 0,-186 298 0,-8 14 0,1 0 0,0 0 0,1 0 0,1 1 0,9-12 0,-16 22 0,0 0 0,-1 1 0,1-1 0,0 0 0,0 1 0,0-1 0,0 1 0,0-1 0,0 1 0,0-1 0,0 1 0,0 0 0,0-1 0,0 1 0,0 0 0,0 0 0,0-1 0,0 1 0,0 0 0,0 0 0,0 0 0,0 0 0,0 0 0,0 0 0,1 1 0,-1-1 0,0 0 0,0 0 0,0 1 0,0-1 0,0 0 0,0 1 0,0-1 0,0 1 0,0-1 0,-1 1 0,1-1 0,0 1 0,0 0 0,0-1 0,-1 1 0,1 0 0,0-1 0,-1 1 0,1 0 0,-1 0 0,1 0 0,-1-1 0,1 1 0,-1 0 0,0 0 0,1 1 0,25 55 0,-22-47 0,-3-9 0,21 37 0,-21-37 0,-1 0 0,1 0 0,0-1 0,-1 1 0,1 0 0,0-1 0,0 1 0,0-1 0,-1 1 0,1-1 0,0 1 0,0-1 0,0 1 0,0-1 0,0 0 0,0 0 0,0 1 0,0-1 0,0 0 0,0 0 0,0 0 0,0 0 0,0 0 0,1 0 0,-1 0 0,0 0 0,0 0 0,0 0 0,0 0 0,0-1 0,0 1 0,0 0 0,0-1 0,0 1 0,0 0 0,0-1 0,-1 1 0,1-1 0,0 1 0,0-1 0,0 0 0,-1 1 0,1-1 0,0 0 0,-1 1 0,2-2 0,14-15 0,-1 0 0,25-38 0,-29 37 0,2 0 0,1 1 0,0 0 0,19-15 0,-31 30 0,0 0 0,0 0 0,1 0 0,-1 0 0,1 0 0,-1 1 0,1-1 0,0 1 0,-1 0 0,1-1 0,0 1 0,0 0 0,1 0 0,-1 1 0,0-1 0,0 0 0,0 1 0,1 0 0,-1-1 0,0 1 0,0 0 0,1 1 0,-1-1 0,0 0 0,0 1 0,1-1 0,-1 1 0,0 0 0,0 0 0,0 0 0,0 0 0,0 1 0,-1-1 0,1 0 0,0 1 0,-1 0 0,1-1 0,-1 1 0,4 4 0,9 8 0,-1 1 0,0 0 0,-2 1 0,18 29 0,-12-19 0,1-1 0,3-1 0,31 29 0,29 34 0,-13-2 0,95 135 0,-162-216 0,1 0 0,-1 0 0,1 0 0,0 0 0,1 0 0,-1-1 0,1 1 0,0-1 0,0 0 0,0 0 0,6 4 0,-8-7 0,0 1 0,0-1 0,1 1 0,-1-1 0,0 1 0,0-1 0,0 0 0,1 0 0,-1 0 0,0 0 0,0 0 0,1 0 0,-1-1 0,0 1 0,0-1 0,0 1 0,0-1 0,0 1 0,0-1 0,0 0 0,0 0 0,0 0 0,0 0 0,0 0 0,0 0 0,-1-1 0,1 1 0,-1 0 0,1-1 0,1-1 0,12-11 0,-7 7 0,0-1 0,1 1 0,0 0 0,0 1 0,1 0 0,13-7 0,-19 12 0,-1 0 0,1 0 0,0 0 0,0 0 0,0 0 0,-1 1 0,1-1 0,0 1 0,0 0 0,0 0 0,0 0 0,0 1 0,0-1 0,0 1 0,0 0 0,-1 0 0,1 0 0,0 0 0,-1 0 0,1 0 0,-1 1 0,1 0 0,-1-1 0,4 4 0,12 7 0,-1 2 0,0-1 0,26 28 0,32 25 0,-74-64 0,1 0 0,-1 0 0,1 0 0,0-1 0,0 1 0,0-1 0,0 0 0,0 1 0,0-1 0,0 0 0,1-1 0,-1 1 0,0 0 0,1-1 0,-1 1 0,1-1 0,-1 0 0,1 0 0,-1 0 0,6-1 0,-4-1 0,0 1 0,0-1 0,-1 0 0,1 0 0,-1 0 0,0 0 0,0-1 0,0 0 0,0 1 0,-1-1 0,1 0 0,5-7 0,7-9 0,-1-2 0,-1 0 0,-2 0 0,12-26 0,-14 26 0,86-216 0,-75 172 0,4 1 0,3 1 0,49-78 0,-49 94 0,-2 0 0,-3-2 0,27-87 0,-37 98 0,-12 36 0,-1 0 0,1-1 0,0 1 0,0 0 0,0 0 0,1 0 0,-1 0 0,0 0 0,1 0 0,0 0 0,0 0 0,0 0 0,3-2 0,-4 4 0,0-1 0,0 1 0,0-1 0,0 1 0,1 0 0,-1-1 0,0 1 0,0 0 0,0 0 0,1-1 0,-1 1 0,0 0 0,1 0 0,-1 0 0,0 1 0,0-1 0,1 0 0,-1 0 0,0 0 0,0 1 0,2 0 0,4 2 0,0 1 0,0 0 0,0 0 0,-1 1 0,0 0 0,0 0 0,-1 0 0,7 6 0,77 91 0,101 151 0,-145-190 0,-37-52 0,0 0 0,1 0 0,1 0 0,0-1 0,1 0 0,0 0 0,1-1 0,19 11 0,-13-7 0,-1 0 0,0 1 0,-2 0 0,0 1 0,18 23 0,-27-30 0,230 287 0,26 30 0,-257-319 0,86 89 0,-82-87 0,0 0 0,1 0 0,0-1 0,1 0 0,0-1 0,0 0 0,1 0 0,12 4 0,-21-9 0,1 0 0,-1 0 0,0 0 0,0 0 0,1-1 0,-1 1 0,0-1 0,1 0 0,-1 0 0,1 0 0,-1 0 0,1 0 0,-1-1 0,0 1 0,1-1 0,-1 0 0,0 0 0,0 0 0,0 0 0,1 0 0,-1 0 0,-1-1 0,7-2 0,-2-2 0,-1 0 0,1 0 0,-1 0 0,-1 0 0,1-1 0,-1 0 0,6-12 0,13-26 0,-2 0 0,-3-2 0,-3 0 0,12-57 0,21-199 0,-37 176 0,6-44 0,-13 157 0,0-1 0,1 0 0,1 1 0,1 0 0,0 1 0,1-1 0,18-20 0,22-35 0,27-93 0,-55 110 0,2 1 0,37-55 0,-58 103 0,0-1 0,0 1 0,1 0 0,-1-1 0,1 1 0,0 1 0,0-1 0,0 0 0,1 0 0,-1 1 0,1 0 0,5-4 0,-7 6 0,0 0 0,0 0 0,0 0 0,0 0 0,0 0 0,-1 0 0,1 0 0,0 0 0,0 1 0,0-1 0,0 0 0,-1 1 0,1 0 0,0-1 0,-1 1 0,1 0 0,0-1 0,-1 1 0,1 0 0,-1 0 0,1 0 0,-1 0 0,0 1 0,0-1 0,1 0 0,-1 0 0,0 0 0,0 1 0,0-1 0,1 3 0,17 23 0,-1-1 0,-1 2 0,-2 0 0,-1 1 0,-2 0 0,9 35 0,30 192 0,-18-72 0,-20-123 0,2-1 0,4 0 0,3-2 0,56 103 0,-75-156 0,0 0 0,1 0 0,0 0 0,-1 0 0,2-1 0,-1 1 0,1-1 0,0 0 0,0 0 0,0-1 0,0 1 0,1-1 0,10 5 0,-11-7 0,0 0 0,1 1 0,-1-2 0,1 1 0,-1-1 0,1 1 0,0-1 0,-1 0 0,1-1 0,-1 1 0,1-1 0,-1 0 0,1 0 0,-1-1 0,1 1 0,6-4 0,66-29 0,-62 25 0,1 1 0,0 1 0,25-8 0,-36 13 0,0 1 0,0 0 0,1 0 0,-1 0 0,0 1 0,1-1 0,-1 1 0,1 1 0,-1-1 0,0 1 0,1-1 0,-1 2 0,0-1 0,8 3 0,25 7 0,2-1 0,0-1 0,65 6 0,-80-10 0,0 0 0,0 1 0,27 10 0,-38-11 0,0 1 0,1-2 0,0 0 0,0 0 0,0-1 0,1-1 0,-1 0 0,1-1 0,0-1 0,29-1 0,-42 0 0,0 0 0,1-1 0,-1 1 0,0 0 0,1-1 0,-1 0 0,0 0 0,0 0 0,-1 0 0,1-1 0,-1 1 0,1-1 0,-1 1 0,0-1 0,0 0 0,0 0 0,-1 0 0,4-5 0,2-6 0,0 0 0,-1-1 0,7-22 0,16-61 0,-5 0 0,12-137 0,-7-208 0,-29 426 0,7-395 0,-3 384 0,3 36 0,11 57 0,-19-64 0,65 291 0,43 146 0,-105-428 0,1-1 0,-1 1 0,2-1 0,-1 0 0,2 0 0,8 11 0,-14-19 0,1-1 0,-1 1 0,1 0 0,-1-1 0,1 1 0,-1-1 0,1 1 0,-1-1 0,1 1 0,-1-1 0,1 1 0,0-1 0,-1 1 0,1-1 0,0 0 0,0 1 0,-1-1 0,1 0 0,0 0 0,0 1 0,0-1 0,0 0 0,-1 0 0,1 0 0,0 0 0,0 0 0,0 0 0,0 0 0,0 0 0,-1 0 0,1 0 0,0 0 0,0 0 0,0-1 0,-1 1 0,1 0 0,0-1 0,0 1 0,0 0 0,-1-1 0,1 1 0,0 0 0,-1-1 0,1 1 0,-1-1 0,1 1 0,0-2 0,8-10 0,-1-1 0,-1 0 0,0-1 0,-1 1 0,-1-1 0,-1 0 0,0 0 0,-1 0 0,1-19 0,3-4 0,15-94 0,15-66 0,-29 164 0,1 0 0,3 1 0,23-46 0,-32 73 0,0 1 0,0-1 0,0 1 0,0 0 0,1 0 0,0 0 0,6-6 0,-8 9 0,-1 0 0,0 1 0,1-1 0,0 0 0,-1 0 0,1 0 0,-1 1 0,1-1 0,0 1 0,0-1 0,-1 1 0,1 0 0,0-1 0,0 1 0,0 0 0,-1 0 0,1 0 0,2 0 0,2 2 0,-1 0 0,0 0 0,0 0 0,-1 0 0,1 1 0,-1-1 0,1 1 0,-1 0 0,0 0 0,0 1 0,-1-1 0,1 0 0,-1 1 0,0 0 0,5 6 0,21 30 0,-2 1 0,-2 1 0,20 49 0,51 149 0,-66-160 0,185 553 0,-112-314 0,-91-285 0,1 10 0,3-1 0,2 0 0,30 51 0,-47-92 0,1 0 0,-1 1 0,1-1 0,0 0 0,0 1 0,0-1 0,0 0 0,0 0 0,0 0 0,1-1 0,-1 1 0,1 0 0,-1-1 0,1 1 0,3 0 0,-5-2 0,1 1 0,-1-1 0,0 0 0,1 0 0,-1 0 0,0 0 0,0-1 0,1 1 0,-1 0 0,0 0 0,1-1 0,-1 1 0,0 0 0,0-1 0,0 1 0,0-1 0,1 1 0,-1-1 0,0 0 0,0 1 0,0-1 0,0 0 0,0 0 0,1-1 0,5-7 0,0 0 0,0-1 0,-1 0 0,-1 0 0,6-16 0,-8 20 0,33-75 0,9-18 0,32-113 0,-70 190 0,0 1 0,18-37 0,-23 55 0,-1-1 0,1 0 0,0 1 0,0-1 0,1 1 0,-1 0 0,1 0 0,0-1 0,0 2 0,0-1 0,1 0 0,-1 0 0,1 1 0,-1-1 0,1 1 0,0 0 0,0 0 0,1 0 0,-1 1 0,0-1 0,1 1 0,-1 0 0,6-1 0,10 2 0,0 2 0,0 0 0,-1 1 0,1 0 0,-1 2 0,0 0 0,31 11 0,-10 0 0,-1 1 0,48 30 0,-63-33 0,1-1 0,1 0 0,0-2 0,1 0 0,0-2 0,0 0 0,2-1 0,-1-2 0,1 0 0,0-2 0,0 0 0,42 0 0,-63-5 0,0 0 0,0 0 0,0 0 0,-1 0 0,1-1 0,0 0 0,-1-1 0,0 1 0,1-1 0,-1-1 0,0 1 0,-1-1 0,1 0 0,-1 0 0,0 0 0,0-1 0,-1 1 0,1-1 0,-1-1 0,0 1 0,7-11 0,3-9 0,-1 0 0,-1-1 0,17-54 0,-22 58 0,39-113 0,71-179 0,-114 304 0,7-12 0,26-44 0,-34 62 0,0-1 0,1 1 0,-1 0 0,1 0 0,0 0 0,1 0 0,-1 0 0,1 1 0,0 0 0,0-1 0,0 2 0,1-1 0,-1 0 0,11-3 0,-12 6 0,0-1 0,0 0 0,1 1 0,-1 0 0,0 0 0,0 0 0,1 0 0,-1 1 0,0-1 0,0 1 0,0 0 0,1 0 0,-1 0 0,0 0 0,-1 1 0,1-1 0,0 1 0,0 0 0,-1 0 0,1 0 0,3 3 0,7 6 0,1 1 0,-2 0 0,16 17 0,-10-9 0,-12-14 0,0 1 0,0-1 0,0 0 0,1 0 0,14 7 0,-20-12 0,0 0 0,-1 0 0,1 0 0,0-1 0,0 1 0,0-1 0,0 1 0,0-1 0,0 1 0,0-1 0,0 0 0,0 0 0,0 0 0,0 0 0,0 0 0,0 0 0,0-1 0,0 1 0,0 0 0,0-1 0,-1 1 0,1-1 0,0 0 0,0 1 0,0-1 0,-1 0 0,1 0 0,0 0 0,-1 0 0,1 0 0,-1 0 0,0 0 0,1-1 0,-1 1 0,2-2 0,22-38 0,-22 35 0,0 0 0,0 0 0,1 0 0,0 0 0,1 0 0,-1 1 0,12-10 0,-14 13 0,0 1 0,0 0 0,1 0 0,-1 0 0,1 0 0,-1 1 0,1-1 0,-1 1 0,1-1 0,-1 1 0,1 0 0,-1-1 0,1 1 0,0 0 0,-1 1 0,1-1 0,0 0 0,-1 1 0,1-1 0,-1 1 0,1-1 0,-1 1 0,0 0 0,1 0 0,-1 0 0,0 0 0,1 0 0,-1 1 0,0-1 0,3 3 0,33 23 0,-2 1 0,-1 1 0,-2 1 0,38 47 0,-46-51 0,496 609 0,-516-627 0,0-1 0,1 0 0,0-1 0,0 1 0,1-1 0,13 10 0,-19-16 0,0 1 0,0 0 0,1-1 0,-1 1 0,0-1 0,0 1 0,0-1 0,1 0 0,-1 1 0,0-1 0,1 0 0,-1 0 0,0 0 0,1 0 0,-1 0 0,0 0 0,1 0 0,-1 0 0,0 0 0,1-1 0,0 1 0,1-1 0,-1-1 0,0 1 0,0 0 0,0-1 0,0 1 0,0-1 0,0 0 0,0 1 0,-1-1 0,1 0 0,-1 0 0,0 0 0,1 0 0,0-3 0,2-2 0,5-10 0,1 0 0,1 0 0,21-23 0,-27 34 0,1 1 0,1 0 0,-1 0 0,1 0 0,0 1 0,0-1 0,1 1 0,0 1 0,-1-1 0,2 1 0,-1 0 0,13-3 0,3 2 0,-1 1 0,1 0 0,0 1 0,0 2 0,38 1 0,21 1 0,-75-3 0,-1 0 0,1 0 0,-1-1 0,1 1 0,-1-1 0,0-1 0,0 1 0,0-1 0,0 0 0,-1 0 0,1-1 0,-1 1 0,0-1 0,8-7 0,7-6 0,-1-2 0,23-26 0,-33 35 0,158-198 0,-166 205 0,-1 1 0,1-1 0,0 1 0,1 0 0,-1-1 0,0 1 0,1 0 0,0 0 0,-1 0 0,1 1 0,0-1 0,0 0 0,0 1 0,0-1 0,1 1 0,-1 0 0,0 0 0,1 0 0,-1 1 0,1-1 0,-1 0 0,1 1 0,-1 0 0,7 0 0,-4 2 0,1 0 0,-1 1 0,1 0 0,-1 0 0,0 0 0,-1 0 0,1 1 0,-1 0 0,1 0 0,7 8 0,-10-9 0,0 0 0,0-1 0,0 0 0,0 1 0,1-1 0,-1 0 0,1 0 0,0 0 0,-1-1 0,1 1 0,0-1 0,0 0 0,1 0 0,-1 0 0,0 0 0,0 0 0,1-1 0,-1 0 0,0 0 0,0 0 0,1 0 0,-1 0 0,7-2 0,-2 0 0,-1-1 0,0 0 0,0-1 0,-1 1 0,0-1 0,1-1 0,-1 1 0,-1-1 0,1 0 0,-1 0 0,6-6 0,0-2 0,-1 0 0,-1-1 0,-1 0 0,13-25 0,-16 27 0,0 1 0,0 0 0,1 0 0,1 1 0,0 0 0,1 0 0,0 0 0,17-13 0,-25 22 0,1 0 0,-1 1 0,1-1 0,-1 1 0,1-1 0,0 1 0,0-1 0,-1 1 0,1 0 0,0-1 0,0 1 0,-1 0 0,1 0 0,0 0 0,0 0 0,0 0 0,-1 1 0,1-1 0,0 0 0,0 1 0,-1-1 0,1 1 0,0 0 0,-1-1 0,1 1 0,-1 0 0,1 0 0,-1-1 0,0 1 0,3 2 0,40 35 0,-39-32 0,12 12 0,-2 2 0,21 32 0,-24-32 0,1-1 0,2 0 0,17 18 0,-26-32 0,1 0 0,0-1 0,0 1 0,0-1 0,1-1 0,-1 1 0,1-1 0,0 0 0,12 2 0,-9-1 0,0-1 0,-1 1 0,1 0 0,-1 1 0,10 6 0,-1 3 0,-1 1 0,-1 1 0,0 1 0,-2 0 0,0 0 0,13 22 0,31 36 0,-56-72 0,0 0 0,0-1 0,0 1 0,0-1 0,1 1 0,-1-1 0,1 0 0,-1 0 0,1-1 0,0 1 0,0-1 0,0 1 0,0-1 0,0 0 0,0 0 0,1 0 0,-1-1 0,6 1 0,8-1 0,-1 0 0,1-1 0,25-5 0,37-2 0,41 10 0,-64 1 0,0-3 0,0-2 0,0-1 0,58-11 0,-98 10 0,0 0 0,0 2 0,1 0 0,0 0 0,34 2 0,-45 1 0,0 0 0,0 0 0,0 1 0,0-1 0,0 1 0,-1 1 0,1-1 0,-1 1 0,1 0 0,-1 0 0,0 1 0,-1-1 0,1 1 0,-1 0 0,0 1 0,0-1 0,4 6 0,-7-8 0,0 0 0,0 1 0,1-1 0,-1 0 0,1 0 0,-1 0 0,1-1 0,0 1 0,0 0 0,-1-1 0,2 0 0,-1 1 0,0-1 0,0 0 0,0 0 0,1 0 0,-1-1 0,0 1 0,1-1 0,-1 0 0,7 1 0,-4-2 0,-1 0 0,1-1 0,-1 1 0,0-1 0,0 0 0,0 0 0,0 0 0,0 0 0,0-1 0,-1 1 0,1-1 0,4-5 0,11-8 0,-2-2 0,0 0 0,-2-1 0,18-26 0,30-52 0,-35 51 0,56-66 0,-84 109 0,1 1 0,0 0 0,0 0 0,0-1 0,0 1 0,0 0 0,0 1 0,1-1 0,-1 0 0,1 1 0,0-1 0,-1 1 0,1-1 0,0 1 0,0 0 0,0 0 0,0 0 0,0 0 0,1 1 0,-1-1 0,0 1 0,0-1 0,0 1 0,1 0 0,4 0 0,-3 2 0,0 0 0,0 0 0,-1 0 0,1 0 0,-1 1 0,1-1 0,-1 1 0,0 0 0,0 0 0,-1 0 0,1 1 0,-1-1 0,0 1 0,5 6 0,4 8 0,-1-1 0,-1 2 0,-2-1 0,8 21 0,-10-21 0,1 0 0,2 0 0,0-1 0,20 28 0,-27-43 0,-1 0 0,0-1 0,1 1 0,0 0 0,-1-1 0,1 1 0,0-1 0,0 1 0,0-1 0,0 0 0,0 0 0,1 1 0,-1-1 0,0-1 0,1 1 0,-1 0 0,1 0 0,-1-1 0,1 1 0,-1-1 0,1 0 0,-1 1 0,1-1 0,-1 0 0,1 0 0,0-1 0,-1 1 0,1 0 0,-1-1 0,1 1 0,-1-1 0,1 1 0,-1-1 0,0 0 0,1 0 0,-1 0 0,0 0 0,0-1 0,0 1 0,4-3 0,7-6 0,1 0 0,-1-1 0,-1 0 0,17-21 0,-19 21 0,-4 4 0,1 0 0,0 0 0,1 0 0,0 1 0,14-10 0,-20 15 0,0 0 0,1 0 0,-1 0 0,0 0 0,1 0 0,-1 0 0,1 1 0,0-1 0,-1 1 0,1-1 0,0 1 0,-1 0 0,1 0 0,0 0 0,-1 0 0,1 0 0,0 1 0,-1-1 0,1 1 0,-1-1 0,1 1 0,-1 0 0,1 0 0,-1 0 0,1 0 0,-1 0 0,0 0 0,4 3 0,11 8 0,0 1 0,-1 1 0,22 24 0,-26-24 0,0-2 0,1 1 0,1-2 0,0 1 0,32 18 0,-41-28 0,1 1 0,-1-1 0,1 0 0,0-1 0,-1 1 0,1-1 0,0 0 0,0 0 0,0-1 0,0 1 0,0-1 0,0 0 0,0 0 0,0-1 0,0 0 0,0 0 0,0 0 0,0 0 0,0-1 0,-1 1 0,1-1 0,-1 0 0,1-1 0,5-3 0,38-25 0,-46 28 0,1-1 0,-1 1 0,1 0 0,0 1 0,0-1 0,0 0 0,0 1 0,1 0 0,-1 0 0,1 0 0,-1 0 0,1 1 0,0 0 0,0-1 0,0 1 0,0 1 0,0-1 0,0 1 0,0-1 0,0 1 0,0 0 0,0 1 0,6 0 0,19 6 0,-1 1 0,43 18 0,-49-16 0,1-2 0,1 0 0,-1-1 0,47 7 0,-54-12 0,0-1 0,0-1 0,0 0 0,1-1 0,-1-1 0,0 0 0,0-1 0,-1 0 0,1-1 0,-1 0 0,0-2 0,0 1 0,0-2 0,-1 1 0,0-2 0,24-15 0,-13 7 0,0-1 0,-1-1 0,-2 0 0,0-2 0,-1 0 0,-2-1 0,34-43 0,-34 37 0,1-1 0,1 0 0,32-28 0,-47 49 0,1 0 0,0 1 0,0 0 0,1 0 0,-1 1 0,2 0 0,-1 0 0,1 0 0,0 1 0,0 0 0,0 1 0,20-4 0,-22 5 0,1 0 0,-1 0 0,0-1 0,0 1 0,-1-1 0,1-1 0,-1 1 0,1-1 0,-1 0 0,-1-1 0,1 1 0,7-8 0,4-5 0,-1-2 0,21-27 0,-22 26 0,37-50 0,48-59 0,-88 115 0,-1 1 0,2 1 0,0 0 0,1 1 0,0 0 0,33-18 0,-41 26 0,0 1 0,-1-1 0,1 1 0,0-1 0,0 2 0,1-1 0,-1 1 0,0-1 0,1 2 0,-1-1 0,1 1 0,-1 0 0,1 0 0,-1 1 0,0-1 0,11 3 0,-5 1 0,-1 0 0,1 0 0,-1 1 0,-1 0 0,1 0 0,-1 1 0,0 0 0,16 13 0,6 8 0,-1 1 0,-2 2 0,-1 0 0,27 40 0,327 470 0,-373-524 0,1 0 0,0-1 0,2 0 0,0-1 0,19 17 0,-26-27 0,0 0 0,-1-1 0,2 1 0,-1-1 0,0 0 0,1-1 0,0 1 0,-1-1 0,1 0 0,0 0 0,1-1 0,-1 0 0,0 0 0,0 0 0,1-1 0,-1 1 0,0-2 0,1 1 0,7-2 0,5 0 0,0 0 0,1 1 0,-1 0 0,1 1 0,-1 1 0,1 1 0,-1 1 0,0 0 0,0 1 0,0 0 0,24 10 0,-25-8 0,0 0 0,1-1 0,-1-1 0,1 0 0,0-1 0,0-1 0,0-1 0,38-1 0,-17-3 0,-1-2 0,0-2 0,55-14 0,-44 7 0,1 2 0,0 2 0,106-8 0,-146 18 0,0-1 0,-1-1 0,1 1 0,-1-2 0,1 1 0,-1-1 0,0-1 0,-1 0 0,1 0 0,-1 0 0,0-1 0,0-1 0,0 1 0,-1-1 0,0 0 0,0-1 0,-1 0 0,0 0 0,9-12 0,32-35 0,27-27 0,-70 76 0,0 0 0,0 0 0,0 1 0,1 0 0,0 0 0,0 0 0,0 1 0,1-1 0,-1 2 0,1-1 0,14-3 0,-12 4 0,0 0 0,0-1 0,0-1 0,-1 1 0,1-1 0,-1 0 0,0-1 0,0 0 0,-1 0 0,0-1 0,9-7 0,8-8 0,40-49 0,-9 9 0,-51 56 0,-1 1 0,1-1 0,0 1 0,0 0 0,1 1 0,0-1 0,-1 1 0,1 0 0,0 0 0,1 0 0,-1 1 0,1-1 0,-1 1 0,1 1 0,0-1 0,0 1 0,0 0 0,7 0 0,-4 1 0,0 2 0,0-1 0,0 1 0,-1 0 0,1 0 0,-1 1 0,1 0 0,-1 1 0,0-1 0,-1 2 0,1-1 0,12 9 0,12 9 0,-1 1 0,-1 1 0,-2 1 0,-1 1 0,25 31 0,109 155 0,-16-20 0,-142-186 0,1-1 0,0 1 0,1-1 0,-1 0 0,1 0 0,0-1 0,1 0 0,9 6 0,-13-9 0,0 0 0,0 0 0,0 0 0,0 0 0,1-1 0,-1 1 0,0-1 0,0 1 0,1-1 0,-1 0 0,0 0 0,1 0 0,-1-1 0,0 1 0,1-1 0,-1 1 0,0-1 0,0 0 0,0 0 0,0 0 0,0 0 0,0 0 0,4-3 0,20-13 0,-1-1 0,-1-1 0,-2 0 0,0-2 0,29-33 0,-3 4 0,-7 10 0,-3-1 0,-2-2 0,-2-1 0,-3-1 0,26-49 0,-53 82 0,0 2 0,0 0 0,0 1 0,1-1 0,11-12 0,-16 21 0,-1 0 0,1 0 0,0 0 0,0 0 0,0 0 0,0 0 0,0 1 0,1-1 0,-1 0 0,0 0 0,0 1 0,1-1 0,-1 0 0,0 1 0,1-1 0,-1 1 0,1-1 0,-1 1 0,1 0 0,-1 0 0,1-1 0,-1 1 0,1 0 0,-1 0 0,1 0 0,-1 0 0,1 1 0,-1-1 0,1 0 0,-1 0 0,1 1 0,-1-1 0,1 1 0,-1-1 0,1 1 0,-1-1 0,0 1 0,0 0 0,1 0 0,-1-1 0,0 1 0,0 0 0,0 0 0,2 2 0,11 11 0,0 1 0,-1 0 0,13 20 0,-18-22 0,1 0 0,1-1 0,1 0 0,0 0 0,1 0 0,22 15 0,-32-26 0,0 0 0,0 0 0,0 0 0,1 0 0,-1 0 0,0 0 0,1 0 0,-1-1 0,1 1 0,-1-1 0,1 0 0,-1 0 0,1 1 0,-1-1 0,1 0 0,-1-1 0,1 1 0,-1 0 0,1-1 0,-1 1 0,1-1 0,-1 1 0,1-1 0,-1 0 0,0 0 0,0 0 0,1 0 0,-1 0 0,0-1 0,0 1 0,0 0 0,-1-1 0,4-2 0,8-7 0,-1-2 0,0 1 0,17-24 0,-4 6 0,-17 23 0,1 0 0,0 0 0,1 1 0,-1 0 0,2 1 0,-1 0 0,0 0 0,1 0 0,0 1 0,16-3 0,-14 3 0,1-1 0,-1 0 0,0 0 0,0-1 0,0 0 0,-1-1 0,15-11 0,-2-4 0,-1-1 0,-1-1 0,36-51 0,43-87 0,-92 146 0,36-60 0,-4-2 0,34-94 0,-71 155 0,-3 6 0,2 0 0,0 0 0,0 0 0,11-17 0,-14 27 0,0-1 0,-1 1 0,1 0 0,0 0 0,0 0 0,0 0 0,0 0 0,0 0 0,1 0 0,-1 0 0,0 0 0,0 1 0,1-1 0,-1 0 0,0 1 0,1-1 0,-1 0 0,1 1 0,-1 0 0,1-1 0,0 1 0,-1 0 0,1-1 0,-1 1 0,1 0 0,0 0 0,-1 0 0,1 0 0,-1 0 0,1 1 0,0-1 0,-1 0 0,1 1 0,-1-1 0,1 1 0,-1-1 0,1 1 0,-1-1 0,0 1 0,1 0 0,-1 0 0,0-1 0,0 1 0,1 0 0,-1 0 0,0 0 0,0 0 0,0 0 0,0 2 0,22 20 0,-2 1 0,-1 1 0,-2 1 0,-1 0 0,24 51 0,-25-47 0,103 196 0,131 229-128,610 741-514,-822-1145 642,-24-30 0,1-1 0,2 0 0,0-1 0,35 30 0,-52-49 0,1 1 0,0 0 0,0-1 0,-1 1 0,1 0 0,0-1 0,0 1 0,0 0 0,0-1 0,0 1 0,0-1 0,0 0 0,0 1 0,0-1 0,0 0 0,0 1 0,1-1 0,-1 0 0,0 0 0,0 0 0,0 0 0,0 0 0,1 0 0,-1 0 0,0 0 0,0 0 0,0 0 0,0 0 0,0-1 0,0 1 0,0 0 0,1-1 0,-1 1 0,0-1 0,0 1 0,0-1 0,-1 1 0,1-1 0,2-1 0,17-35 0,-3-17 162,12-78 0,-22 86-50,3 1-1,2 0 1,22-50-1,-32 91-111,-1 1 0,1-1 0,0 1 0,0 0 0,0-1 0,0 1 0,1 0 0,0 0 0,-1 0 0,1 0 0,1 1 0,-1-1 0,0 1 0,1-1 0,0 1 0,-1 0 0,1 0 0,0 0 0,0 1 0,1-1 0,-1 1 0,0 0 0,1 0 0,-1 0 0,0 0 0,1 1 0,-1-1 0,1 1 0,7 0 0,-8 0 0,-1-1 0,1 1 0,0-1 0,-1 0 0,1 0 0,0-1 0,-1 1 0,0-1 0,1 1 0,-1-1 0,0 0 0,0 0 0,0 0 0,5-4 0,31-44 0,-3-16 0,-2 0 0,-5-2 0,29-106 0,-28 80 0,126-391 0,-155 480 0,1 1 0,-1-1 0,1 0 0,1 1 0,-1-1 0,1 1 0,0 0 0,0-1 0,6-5 0,-8 10 0,-1-1 0,1 1 0,-1 0 0,1-1 0,0 1 0,-1 0 0,1 0 0,0 0 0,-1-1 0,1 1 0,0 0 0,-1 0 0,1 0 0,0 0 0,-1 0 0,1 0 0,0 0 0,0 0 0,-1 0 0,1 0 0,0 1 0,-1-1 0,1 0 0,0 0 0,-1 0 0,1 1 0,-1-1 0,1 0 0,0 1 0,-1-1 0,1 0 0,-1 1 0,1-1 0,-1 1 0,1-1 0,-1 1 0,0-1 0,1 1 0,-1-1 0,0 1 0,1 0 0,7 12 0,-1 1 0,0-1 0,-2 1 0,6 23 0,20 84 0,12 38 0,-37-153 0,-1-17 0,3-31 0,-8 39 0,133-517 0,-86 363 0,-25 72 0,-14 50 0,1-1 0,2 1 0,2 1 0,2 0 0,38-63 0,-51 94 0,0 0 0,-1 0 0,1 1 0,1-1 0,-1 0 0,0 1 0,1 0 0,0-1 0,-1 1 0,1 0 0,0 0 0,0 0 0,1 1 0,-1-1 0,0 1 0,1-1 0,-1 1 0,1 0 0,-1 0 0,1 0 0,0 0 0,0 1 0,5-1 0,-4 2 0,0 0 0,0 0 0,0 0 0,1 1 0,-1 0 0,-1 0 0,1 0 0,0 0 0,-1 1 0,1-1 0,-1 1 0,0 0 0,0 0 0,7 7 0,14 10 0,1-1 0,47 26 0,-39-26 0,44 34 0,-27-10 0,-3 2 0,71 85 0,66 115 0,-69-87 0,-51-70 0,86 106 0,-126-165 0,2-1 0,1-1 0,2-1 0,40 27 0,-66-49 0,1-1 0,1 0 0,-1 0 0,0 0 0,1-1 0,0 0 0,-1 0 0,1 0 0,0 0 0,0-1 0,1 1 0,-1-2 0,0 1 0,0 0 0,1-1 0,-1 0 0,0 0 0,1-1 0,-1 1 0,0-1 0,0 0 0,1 0 0,-1-1 0,0 0 0,7-2 0,47-9 0,-49 13 0,1 0 0,-1 1 0,1 0 0,-1 0 0,1 1 0,-1 0 0,0 1 0,0 0 0,-1 1 0,1 0 0,-1 0 0,19 11 0,44 13 0,-64-25 0,0 0 0,1-1 0,0 0 0,0 0 0,-1-1 0,1 0 0,0-1 0,0 1 0,0-2 0,14-1 0,-10-1 0,1 0 0,-1-1 0,-1 0 0,1-1 0,-1-1 0,17-8 0,-22 11 0,0-1 0,1 1 0,0 0 0,0 1 0,0 0 0,0 0 0,1 1 0,-1 0 0,0 0 0,1 1 0,-1 0 0,1 0 0,-1 0 0,0 1 0,1 1 0,9 2 0,15 4 0,-1 2 0,64 26 0,-51-18 0,57 22-94,256 86-1177,-290-109-5555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8:41:3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2433 24575,'59'3'0,"0"1"0,-1 3 0,67 14 0,-110-18 0,38 3 0,0-1 0,1-3 0,-1-1 0,67-7 0,-113 6 0,-1-1 0,1 1 0,-1-1 0,1 0 0,-1-1 0,0 1 0,1-1 0,-1 0 0,0-1 0,-1 1 0,1-1 0,7-4 0,-9 4 0,-1 0 0,1 0 0,-1 0 0,0-1 0,0 1 0,0-1 0,-1 1 0,1-1 0,-1 0 0,0 0 0,-1 0 0,1 0 0,-1 0 0,0 0 0,0 0 0,0-8 0,25-975 0,-28 703 0,-1 54 0,6-262 0,3 433 0,16-60 0,-4 30 0,-16 74 0,10-45 0,-11 57 0,0 0 0,0-1 0,0 1 0,1 0 0,0 0 0,0-1 0,0 1 0,0 0 0,0 1 0,1-1 0,-1 0 0,1 0 0,5-2 0,-8 4 0,1 1 0,0-1 0,0 1 0,0 0 0,-1-1 0,1 1 0,0 0 0,0 0 0,0 0 0,0 0 0,0-1 0,-1 1 0,1 0 0,0 0 0,0 0 0,0 0 0,0 1 0,0-1 0,0 0 0,0 0 0,-1 0 0,1 1 0,0-1 0,0 0 0,0 1 0,-1-1 0,1 0 0,0 1 0,0-1 0,-1 1 0,1-1 0,-1 1 0,2 0 0,20 25 0,-21-24 0,26 37 0,-3 2 0,19 46 0,30 96 0,-44-107 0,161 464 0,-102-281 0,-63-191 0,-11-33 0,15 63 0,3 230 0,-33 5 0,-2-116 0,3-207 0,-1-3 0,1-1 0,0 1 0,1-1 0,-1 1 0,2-1 0,-1 0 0,4 9 0,-4-13 0,1 0 0,-1 0 0,1 0 0,0-1 0,0 1 0,0 0 0,0-1 0,0 1 0,0-1 0,0 1 0,1-1 0,-1 0 0,1 0 0,-1 0 0,1 0 0,-1 0 0,1 0 0,0 0 0,0-1 0,-1 1 0,1-1 0,0 0 0,0 0 0,3 0 0,42 3 0,0-2 0,0-1 0,1-3 0,-1-1 0,61-12 0,-58 4 0,-32 7 0,1 0 0,0 1 0,0 1 0,32-1 0,211 6 0,114-4 0,-362 2 0,0-1 0,-1-1 0,1 0 0,23-7 0,-33 8 0,0-1 0,0 0 0,0 0 0,-1 0 0,1-1 0,-1 1 0,0-1 0,0 0 0,0 0 0,0 0 0,0 0 0,-1 0 0,0-1 0,0 1 0,0-1 0,4-7 0,23-55 0,-4-1 0,-3-1 0,20-114 0,2-80 0,9-45 0,6 98 0,10-48 0,-49 112 0,-3-259 0,-19 388 0,2-30 0,-1 44 0,0-1 0,0 1 0,1-1 0,-1 1 0,1-1 0,0 1 0,0 0 0,0-1 0,1 1 0,-1 0 0,1 0 0,-1-1 0,4-2 0,-5 5 0,1 0 0,-1-1 0,1 1 0,-1 0 0,1 0 0,0-1 0,-1 1 0,1 0 0,0 0 0,-1 0 0,1-1 0,0 1 0,-1 0 0,1 0 0,0 0 0,-1 0 0,1 0 0,0 0 0,-1 0 0,1 1 0,0-1 0,-1 0 0,1 0 0,0 0 0,-1 0 0,1 1 0,-1-1 0,1 0 0,0 0 0,-1 1 0,1-1 0,-1 0 0,2 2 0,18 16 0,-17-16 0,265 284 0,-247-257 0,-1 1 0,-2 0 0,-1 1 0,17 50 0,47 199 0,-50-157 0,-6 18 0,-13-62 0,-5-16 0,-5 125 0,-1-7 0,5-149 0,2 0 0,1 0 0,2-1 0,2 0 0,27 48 0,6 13 0,-42-80 0,2 0 0,0 0 0,0-1 0,1 0 0,16 17 0,-20-24 0,1-1 0,0 1 0,0-1 0,1 0 0,-1 0 0,1-1 0,-1 1 0,1-1 0,0 0 0,0 0 0,1 0 0,-1-1 0,0 1 0,1-1 0,-1 0 0,1 0 0,-1-1 0,8 1 0,293-2 0,-118-2 0,-72 5 0,133-4 0,-246 2 0,-1-1 0,1 1 0,0-1 0,-1 0 0,1 1 0,0-1 0,-1 0 0,1 0 0,-1 0 0,0-1 0,1 1 0,-1 0 0,0-1 0,0 1 0,0-1 0,0 0 0,0 1 0,0-1 0,-1 0 0,1 0 0,-1 0 0,0 0 0,1 0 0,-1 0 0,0 0 0,0-1 0,-1 1 0,1 0 0,0-3 0,1-9 0,0 1 0,-1 0 0,-1 0 0,-1-14 0,0 8 0,0 13 0,-1-26 0,2 0 0,1 0 0,2-1 0,2 1 0,12-43 0,-4 28 0,-3-1 0,-3 0 0,-2 0 0,-5-80 0,-1 58 0,13-87 0,-4 111 0,3 0 0,33-85 0,-21 68 0,23-111 0,-1 2 0,-22 87 0,12-95 0,-26 122 0,-4 31 0,1 1 0,1 0 0,15-33 0,-17 48 0,1 1 0,0 0 0,0 0 0,1 0 0,1 1 0,0 0 0,1 0 0,0 0 0,0 1 0,15-10 0,-22 17 0,0-1 0,0 1 0,0 0 0,0 0 0,0-1 0,1 1 0,-1 0 0,0 1 0,1-1 0,-1 0 0,1 1 0,-1-1 0,1 1 0,-1-1 0,1 1 0,0 0 0,-1 0 0,1 0 0,-1 0 0,1 0 0,-1 1 0,1-1 0,-1 1 0,1-1 0,-1 1 0,1 0 0,-1-1 0,0 1 0,1 0 0,-1 1 0,0-1 0,0 0 0,0 0 0,0 1 0,0-1 0,0 1 0,2 2 0,6 7 0,-2-1 0,0 1 0,0 0 0,-1 0 0,5 14 0,-7-17 0,16 39 0,-1 0 0,-4 1 0,-2 0 0,12 91 0,4 27 0,-13-87 0,-4 1 0,-1 82 0,-14-58 0,3 179 0,2-255 0,2-1 0,16 46 0,-13-47 0,-1 0 0,-1 0 0,2 32 0,-5-20 0,2 1 0,21 70 0,37 70 0,-56-161 0,-5-12 0,4 9 0,0 1 0,1-2 0,16 25 0,-20-35 0,-1-1 0,1 1 0,0-1 0,0 0 0,1 0 0,-1 0 0,1 0 0,0 0 0,0-1 0,0 0 0,0 1 0,0-1 0,1 0 0,-1-1 0,1 1 0,0-1 0,0 1 0,-1-1 0,9 1 0,206 6 0,-40-4 0,-134 1 0,67 13 0,-74-10 0,0-2 0,74 5 0,-78-11-1365,-3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8:41:36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2433 24575,'59'3'0,"0"1"0,-1 3 0,67 14 0,-110-18 0,38 3 0,0-1 0,1-3 0,-1-1 0,67-7 0,-113 6 0,-1-1 0,1 1 0,-1-1 0,1 0 0,-1-1 0,0 1 0,1-1 0,-1 0 0,0-1 0,-1 1 0,1-1 0,7-4 0,-9 4 0,-1 0 0,1 0 0,-1 0 0,0-1 0,0 1 0,0-1 0,-1 1 0,1-1 0,-1 0 0,0 0 0,-1 0 0,1 0 0,-1 0 0,0 0 0,0 0 0,0-8 0,25-975 0,-28 703 0,-1 54 0,6-262 0,3 433 0,16-60 0,-4 30 0,-16 74 0,10-45 0,-11 57 0,0 0 0,0-1 0,0 1 0,1 0 0,0 0 0,0-1 0,0 1 0,0 0 0,0 1 0,1-1 0,-1 0 0,1 0 0,5-2 0,-8 4 0,1 1 0,0-1 0,0 1 0,0 0 0,-1-1 0,1 1 0,0 0 0,0 0 0,0 0 0,0 0 0,0-1 0,-1 1 0,1 0 0,0 0 0,0 0 0,0 0 0,0 1 0,0-1 0,0 0 0,0 0 0,-1 0 0,1 1 0,0-1 0,0 0 0,0 1 0,-1-1 0,1 0 0,0 1 0,0-1 0,-1 1 0,1-1 0,-1 1 0,2 0 0,20 25 0,-21-24 0,26 37 0,-3 2 0,19 46 0,30 96 0,-44-107 0,161 464 0,-102-281 0,-63-191 0,-11-33 0,15 63 0,3 230 0,-33 5 0,-2-116 0,3-207 0,-1-3 0,1-1 0,0 1 0,1-1 0,-1 1 0,2-1 0,-1 0 0,4 9 0,-4-13 0,1 0 0,-1 0 0,1 0 0,0-1 0,0 1 0,0 0 0,0-1 0,0 1 0,0-1 0,0 1 0,1-1 0,-1 0 0,1 0 0,-1 0 0,1 0 0,-1 0 0,1 0 0,0 0 0,0-1 0,-1 1 0,1-1 0,0 0 0,0 0 0,3 0 0,42 3 0,0-2 0,0-1 0,1-3 0,-1-1 0,61-12 0,-58 4 0,-32 7 0,1 0 0,0 1 0,0 1 0,32-1 0,211 6 0,114-4 0,-362 2 0,0-1 0,-1-1 0,1 0 0,23-7 0,-33 8 0,0-1 0,0 0 0,0 0 0,-1 0 0,1-1 0,-1 1 0,0-1 0,0 0 0,0 0 0,0 0 0,0 0 0,-1 0 0,0-1 0,0 1 0,0-1 0,4-7 0,23-55 0,-4-1 0,-3-1 0,20-114 0,2-80 0,9-45 0,6 98 0,10-48 0,-49 112 0,-3-259 0,-19 388 0,2-30 0,-1 44 0,0-1 0,0 1 0,1-1 0,-1 1 0,1-1 0,0 1 0,0 0 0,0-1 0,1 1 0,-1 0 0,1 0 0,-1-1 0,4-2 0,-5 5 0,1 0 0,-1-1 0,1 1 0,-1 0 0,1 0 0,0-1 0,-1 1 0,1 0 0,0 0 0,-1 0 0,1-1 0,0 1 0,-1 0 0,1 0 0,0 0 0,-1 0 0,1 0 0,0 0 0,-1 0 0,1 1 0,0-1 0,-1 0 0,1 0 0,0 0 0,-1 0 0,1 1 0,-1-1 0,1 0 0,0 0 0,-1 1 0,1-1 0,-1 0 0,2 2 0,18 16 0,-17-16 0,265 284 0,-247-257 0,-1 1 0,-2 0 0,-1 1 0,17 50 0,47 199 0,-50-157 0,-6 18 0,-13-62 0,-5-16 0,-5 125 0,-1-7 0,5-149 0,2 0 0,1 0 0,2-1 0,2 0 0,27 48 0,6 13 0,-42-80 0,2 0 0,0 0 0,0-1 0,1 0 0,16 17 0,-20-24 0,1-1 0,0 1 0,0-1 0,1 0 0,-1 0 0,1-1 0,-1 1 0,1-1 0,0 0 0,0 0 0,1 0 0,-1-1 0,0 1 0,1-1 0,-1 0 0,1 0 0,-1-1 0,8 1 0,293-2 0,-118-2 0,-72 5 0,133-4 0,-246 2 0,-1-1 0,1 1 0,0-1 0,-1 0 0,1 1 0,0-1 0,-1 0 0,1 0 0,-1 0 0,0-1 0,1 1 0,-1 0 0,0-1 0,0 1 0,0-1 0,0 0 0,0 1 0,0-1 0,-1 0 0,1 0 0,-1 0 0,0 0 0,1 0 0,-1 0 0,0 0 0,0-1 0,-1 1 0,1 0 0,0-3 0,1-9 0,0 1 0,-1 0 0,-1 0 0,-1-14 0,0 8 0,0 13 0,-1-26 0,2 0 0,1 0 0,2-1 0,2 1 0,12-43 0,-4 28 0,-3-1 0,-3 0 0,-2 0 0,-5-80 0,-1 58 0,13-87 0,-4 111 0,3 0 0,33-85 0,-21 68 0,23-111 0,-1 1 0,-22 89 0,12-96 0,-26 122 0,-4 31 0,1 1 0,1 0 0,15-33 0,-17 48 0,1 1 0,0 0 0,0 0 0,1 0 0,1 1 0,0 0 0,1 0 0,0 0 0,0 1 0,15-10 0,-22 17 0,0-1 0,0 1 0,0 0 0,0 0 0,0-1 0,1 1 0,-1 0 0,0 1 0,1-1 0,-1 0 0,1 1 0,-1-1 0,1 1 0,-1-1 0,1 1 0,0 0 0,-1 0 0,1 0 0,-1 0 0,1 0 0,-1 1 0,1-1 0,-1 1 0,1-1 0,-1 1 0,1 0 0,-1-1 0,0 1 0,1 0 0,-1 1 0,0-1 0,0 0 0,0 0 0,0 1 0,0-1 0,0 1 0,2 2 0,6 7 0,-2-1 0,0 1 0,0 0 0,-1 0 0,5 14 0,-7-17 0,16 39 0,-1 0 0,-4 1 0,-2 0 0,12 91 0,4 27 0,-13-87 0,-4 1 0,-1 82 0,-14-58 0,3 179 0,2-255 0,2-1 0,16 46 0,-13-47 0,-1 0 0,-1 0 0,2 32 0,-5-20 0,2 1 0,21 70 0,37 70 0,-56-161 0,-5-12 0,4 9 0,0 1 0,1-2 0,16 25 0,-20-35 0,-1-1 0,1 1 0,0-1 0,0 0 0,1 0 0,-1 0 0,1 0 0,0 0 0,0-1 0,0 0 0,0 1 0,0-1 0,1 0 0,-1-1 0,1 1 0,0-1 0,0 1 0,-1-1 0,9 1 0,206 6 0,-40-4 0,-134 1 0,67 13 0,-74-10 0,0-2 0,74 5 0,-78-11-1365,-3 0-5461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8:41:4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2433 24575,'59'3'0,"0"1"0,-1 3 0,67 14 0,-110-18 0,38 3 0,0-1 0,1-3 0,-1-1 0,67-7 0,-113 6 0,-1-1 0,1 1 0,-1-1 0,1 0 0,-1-1 0,0 1 0,1-1 0,-1 0 0,0-1 0,-1 1 0,1-1 0,7-4 0,-9 4 0,-1 0 0,1 0 0,-1 0 0,0-1 0,0 1 0,0-1 0,-1 1 0,1-1 0,-1 0 0,0 0 0,-1 0 0,1 0 0,-1 0 0,0 0 0,0 0 0,0-8 0,25-975 0,-28 703 0,-1 54 0,6-262 0,3 433 0,16-60 0,-4 30 0,-16 74 0,10-45 0,-11 57 0,0 0 0,0-1 0,0 1 0,1 0 0,0 0 0,0-1 0,0 1 0,0 0 0,0 1 0,1-1 0,-1 0 0,1 0 0,5-2 0,-8 4 0,1 1 0,0-1 0,0 1 0,0 0 0,-1-1 0,1 1 0,0 0 0,0 0 0,0 0 0,0 0 0,0-1 0,-1 1 0,1 0 0,0 0 0,0 0 0,0 0 0,0 1 0,0-1 0,0 0 0,0 0 0,-1 0 0,1 1 0,0-1 0,0 0 0,0 1 0,-1-1 0,1 0 0,0 1 0,0-1 0,-1 1 0,1-1 0,-1 1 0,2 0 0,20 25 0,-21-24 0,26 37 0,-3 2 0,19 46 0,30 96 0,-44-107 0,161 464 0,-102-281 0,-63-191 0,-11-33 0,15 63 0,3 230 0,-33 5 0,-2-116 0,3-207 0,-1-3 0,1-1 0,0 1 0,1-1 0,-1 1 0,2-1 0,-1 0 0,4 9 0,-4-13 0,1 0 0,-1 0 0,1 0 0,0-1 0,0 1 0,0 0 0,0-1 0,0 1 0,0-1 0,0 1 0,1-1 0,-1 0 0,1 0 0,-1 0 0,1 0 0,-1 0 0,1 0 0,0 0 0,0-1 0,-1 1 0,1-1 0,0 0 0,0 0 0,3 0 0,42 3 0,0-2 0,0-1 0,1-3 0,-1-1 0,61-12 0,-58 4 0,-32 7 0,1 0 0,0 1 0,0 1 0,32-1 0,211 6 0,114-4 0,-362 2 0,0-1 0,-1-1 0,1 0 0,23-7 0,-33 8 0,0-1 0,0 0 0,0 0 0,-1 0 0,1-1 0,-1 1 0,0-1 0,0 0 0,0 0 0,0 0 0,0 0 0,-1 0 0,0-1 0,0 1 0,0-1 0,4-7 0,23-55 0,-4-1 0,-3-1 0,20-114 0,2-80 0,9-45 0,6 98 0,10-48 0,-49 112 0,-3-259 0,-19 388 0,2-30 0,-1 44 0,0-1 0,0 1 0,1-1 0,-1 1 0,1-1 0,0 1 0,0 0 0,0-1 0,1 1 0,-1 0 0,1 0 0,-1-1 0,4-2 0,-5 5 0,1 0 0,-1-1 0,1 1 0,-1 0 0,1 0 0,0-1 0,-1 1 0,1 0 0,0 0 0,-1 0 0,1-1 0,0 1 0,-1 0 0,1 0 0,0 0 0,-1 0 0,1 0 0,0 0 0,-1 0 0,1 1 0,0-1 0,-1 0 0,1 0 0,0 0 0,-1 0 0,1 1 0,-1-1 0,1 0 0,0 0 0,-1 1 0,1-1 0,-1 0 0,2 2 0,18 16 0,-17-16 0,265 284 0,-247-257 0,-1 1 0,-2 0 0,-1 1 0,17 50 0,47 199 0,-50-157 0,-6 18 0,-13-62 0,-5-16 0,-5 125 0,-1-7 0,5-149 0,2 0 0,1 0 0,2-1 0,2 0 0,27 48 0,6 13 0,-42-80 0,2 0 0,0 0 0,0-1 0,1 0 0,16 17 0,-20-24 0,1-1 0,0 1 0,0-1 0,1 0 0,-1 0 0,1-1 0,-1 1 0,1-1 0,0 0 0,0 0 0,1 0 0,-1-1 0,0 1 0,1-1 0,-1 0 0,1 0 0,-1-1 0,8 1 0,293-2 0,-118-2 0,-72 5 0,133-4 0,-246 2 0,-1-1 0,1 1 0,0-1 0,-1 0 0,1 1 0,0-1 0,-1 0 0,1 0 0,-1 0 0,0-1 0,1 1 0,-1 0 0,0-1 0,0 1 0,0-1 0,0 0 0,0 1 0,0-1 0,-1 0 0,1 0 0,-1 0 0,0 0 0,1 0 0,-1 0 0,0 0 0,0-1 0,-1 1 0,1 0 0,0-3 0,1-9 0,0 1 0,-1 0 0,-1 0 0,-1-14 0,0 8 0,0 13 0,-1-26 0,2 0 0,1 0 0,2-1 0,2 1 0,12-43 0,-4 28 0,-3-1 0,-3 0 0,-2 0 0,-5-80 0,-1 58 0,13-87 0,-4 111 0,3 0 0,33-85 0,-21 68 0,23-111 0,-1 2 0,-22 87 0,12-95 0,-26 122 0,-4 31 0,1 1 0,1 0 0,15-33 0,-17 48 0,1 1 0,0 0 0,0 0 0,1 0 0,1 1 0,0 0 0,1 0 0,0 0 0,0 1 0,15-10 0,-22 17 0,0-1 0,0 1 0,0 0 0,0 0 0,0-1 0,1 1 0,-1 0 0,0 1 0,1-1 0,-1 0 0,1 1 0,-1-1 0,1 1 0,-1-1 0,1 1 0,0 0 0,-1 0 0,1 0 0,-1 0 0,1 0 0,-1 1 0,1-1 0,-1 1 0,1-1 0,-1 1 0,1 0 0,-1-1 0,0 1 0,1 0 0,-1 1 0,0-1 0,0 0 0,0 0 0,0 1 0,0-1 0,0 1 0,2 2 0,6 7 0,-2-1 0,0 1 0,0 0 0,-1 0 0,5 14 0,-7-17 0,16 39 0,-1 0 0,-4 1 0,-2 0 0,12 91 0,4 27 0,-13-87 0,-4 1 0,-1 82 0,-14-58 0,3 179 0,2-255 0,2-1 0,16 46 0,-13-47 0,-1 0 0,-1 0 0,2 32 0,-5-20 0,2 1 0,21 70 0,37 70 0,-56-161 0,-5-12 0,4 9 0,0 1 0,1-2 0,16 25 0,-20-35 0,-1-1 0,1 1 0,0-1 0,0 0 0,1 0 0,-1 0 0,1 0 0,0 0 0,0-1 0,0 0 0,0 1 0,0-1 0,1 0 0,-1-1 0,1 1 0,0-1 0,0 1 0,-1-1 0,9 1 0,206 6 0,-40-4 0,-134 1 0,67 13 0,-74-10 0,0-2 0,74 5 0,-78-11-1365,-3 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8:41:4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2433 24575,'59'3'0,"0"1"0,-1 3 0,67 14 0,-110-18 0,38 3 0,0-1 0,1-3 0,-1-1 0,67-7 0,-113 6 0,-1-1 0,1 1 0,-1-1 0,1 0 0,-1-1 0,0 1 0,1-1 0,-1 0 0,0-1 0,-1 1 0,1-1 0,7-4 0,-9 4 0,-1 0 0,1 0 0,-1 0 0,0-1 0,0 1 0,0-1 0,-1 1 0,1-1 0,-1 0 0,0 0 0,-1 0 0,1 0 0,-1 0 0,0 0 0,0 0 0,0-8 0,25-975 0,-28 703 0,-1 54 0,6-262 0,3 433 0,16-60 0,-4 30 0,-16 74 0,10-45 0,-11 57 0,0 0 0,0-1 0,0 1 0,1 0 0,0 0 0,0-1 0,0 1 0,0 0 0,0 1 0,1-1 0,-1 0 0,1 0 0,5-2 0,-8 4 0,1 1 0,0-1 0,0 1 0,0 0 0,-1-1 0,1 1 0,0 0 0,0 0 0,0 0 0,0 0 0,0-1 0,-1 1 0,1 0 0,0 0 0,0 0 0,0 0 0,0 1 0,0-1 0,0 0 0,0 0 0,-1 0 0,1 1 0,0-1 0,0 0 0,0 1 0,-1-1 0,1 0 0,0 1 0,0-1 0,-1 1 0,1-1 0,-1 1 0,2 0 0,20 25 0,-21-24 0,26 37 0,-3 2 0,19 46 0,30 96 0,-44-107 0,161 464 0,-102-281 0,-63-191 0,-11-33 0,15 63 0,3 230 0,-33 5 0,-2-116 0,3-207 0,-1-3 0,1-1 0,0 1 0,1-1 0,-1 1 0,2-1 0,-1 0 0,4 9 0,-4-13 0,1 0 0,-1 0 0,1 0 0,0-1 0,0 1 0,0 0 0,0-1 0,0 1 0,0-1 0,0 1 0,1-1 0,-1 0 0,1 0 0,-1 0 0,1 0 0,-1 0 0,1 0 0,0 0 0,0-1 0,-1 1 0,1-1 0,0 0 0,0 0 0,3 0 0,42 3 0,0-2 0,0-1 0,1-3 0,-1-1 0,61-12 0,-58 4 0,-32 7 0,1 0 0,0 1 0,0 1 0,32-1 0,211 6 0,114-4 0,-362 2 0,0-1 0,-1-1 0,1 0 0,23-7 0,-33 8 0,0-1 0,0 0 0,0 0 0,-1 0 0,1-1 0,-1 1 0,0-1 0,0 0 0,0 0 0,0 0 0,0 0 0,-1 0 0,0-1 0,0 1 0,0-1 0,4-7 0,23-55 0,-4-1 0,-3-1 0,20-114 0,2-80 0,9-45 0,6 98 0,10-48 0,-49 112 0,-3-259 0,-19 388 0,2-30 0,-1 44 0,0-1 0,0 1 0,1-1 0,-1 1 0,1-1 0,0 1 0,0 0 0,0-1 0,1 1 0,-1 0 0,1 0 0,-1-1 0,4-2 0,-5 5 0,1 0 0,-1-1 0,1 1 0,-1 0 0,1 0 0,0-1 0,-1 1 0,1 0 0,0 0 0,-1 0 0,1-1 0,0 1 0,-1 0 0,1 0 0,0 0 0,-1 0 0,1 0 0,0 0 0,-1 0 0,1 1 0,0-1 0,-1 0 0,1 0 0,0 0 0,-1 0 0,1 1 0,-1-1 0,1 0 0,0 0 0,-1 1 0,1-1 0,-1 0 0,2 2 0,18 16 0,-17-16 0,265 284 0,-247-257 0,-1 1 0,-2 0 0,-1 1 0,17 50 0,47 199 0,-50-157 0,-6 18 0,-13-62 0,-5-16 0,-5 125 0,-1-7 0,5-149 0,2 0 0,1 0 0,2-1 0,2 0 0,27 48 0,6 13 0,-42-80 0,2 0 0,0 0 0,0-1 0,1 0 0,16 17 0,-20-24 0,1-1 0,0 1 0,0-1 0,1 0 0,-1 0 0,1-1 0,-1 1 0,1-1 0,0 0 0,0 0 0,1 0 0,-1-1 0,0 1 0,1-1 0,-1 0 0,1 0 0,-1-1 0,8 1 0,293-2 0,-118-2 0,-72 5 0,133-4 0,-246 2 0,-1-1 0,1 1 0,0-1 0,-1 0 0,1 1 0,0-1 0,-1 0 0,1 0 0,-1 0 0,0-1 0,1 1 0,-1 0 0,0-1 0,0 1 0,0-1 0,0 0 0,0 1 0,0-1 0,-1 0 0,1 0 0,-1 0 0,0 0 0,1 0 0,-1 0 0,0 0 0,0-1 0,-1 1 0,1 0 0,0-3 0,1-9 0,0 1 0,-1 0 0,-1 0 0,-1-14 0,0 8 0,0 13 0,-1-26 0,2 0 0,1 0 0,2-1 0,2 1 0,12-43 0,-4 28 0,-3-1 0,-3 0 0,-2 0 0,-5-80 0,-1 58 0,13-87 0,-4 111 0,3 0 0,33-85 0,-21 68 0,23-111 0,-1 1 0,-22 89 0,12-96 0,-26 122 0,-4 31 0,1 1 0,1 0 0,15-33 0,-17 48 0,1 1 0,0 0 0,0 0 0,1 0 0,1 1 0,0 0 0,1 0 0,0 0 0,0 1 0,15-10 0,-22 17 0,0-1 0,0 1 0,0 0 0,0 0 0,0-1 0,1 1 0,-1 0 0,0 1 0,1-1 0,-1 0 0,1 1 0,-1-1 0,1 1 0,-1-1 0,1 1 0,0 0 0,-1 0 0,1 0 0,-1 0 0,1 0 0,-1 1 0,1-1 0,-1 1 0,1-1 0,-1 1 0,1 0 0,-1-1 0,0 1 0,1 0 0,-1 1 0,0-1 0,0 0 0,0 0 0,0 1 0,0-1 0,0 1 0,2 2 0,6 7 0,-2-1 0,0 1 0,0 0 0,-1 0 0,5 14 0,-7-17 0,16 39 0,-1 0 0,-4 1 0,-2 0 0,12 91 0,4 27 0,-13-87 0,-4 1 0,-1 82 0,-14-58 0,3 179 0,2-255 0,2-1 0,16 46 0,-13-47 0,-1 0 0,-1 0 0,2 32 0,-5-20 0,2 1 0,21 70 0,37 70 0,-56-161 0,-5-12 0,4 9 0,0 1 0,1-2 0,16 25 0,-20-35 0,-1-1 0,1 1 0,0-1 0,0 0 0,1 0 0,-1 0 0,1 0 0,0 0 0,0-1 0,0 0 0,0 1 0,0-1 0,1 0 0,-1-1 0,1 1 0,0-1 0,0 1 0,-1-1 0,9 1 0,206 6 0,-40-4 0,-134 1 0,67 13 0,-74-10 0,0-2 0,74 5 0,-78-11-1365,-3 0-5461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8:52:51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2433 24575,'59'3'0,"0"1"0,-1 3 0,67 14 0,-110-18 0,38 3 0,0-1 0,1-3 0,-1-1 0,67-7 0,-113 6 0,-1-1 0,1 1 0,-1-1 0,1 0 0,-1-1 0,0 1 0,1-1 0,-1 0 0,0-1 0,-1 1 0,1-1 0,7-4 0,-9 4 0,-1 0 0,1 0 0,-1 0 0,0-1 0,0 1 0,0-1 0,-1 1 0,1-1 0,-1 0 0,0 0 0,-1 0 0,1 0 0,-1 0 0,0 0 0,0 0 0,0-8 0,25-975 0,-28 703 0,-1 54 0,6-262 0,3 433 0,16-60 0,-4 30 0,-16 74 0,10-45 0,-11 57 0,0 0 0,0-1 0,0 1 0,1 0 0,0 0 0,0-1 0,0 1 0,0 0 0,0 1 0,1-1 0,-1 0 0,1 0 0,5-2 0,-8 4 0,1 1 0,0-1 0,0 1 0,0 0 0,-1-1 0,1 1 0,0 0 0,0 0 0,0 0 0,0 0 0,0-1 0,-1 1 0,1 0 0,0 0 0,0 0 0,0 0 0,0 1 0,0-1 0,0 0 0,0 0 0,-1 0 0,1 1 0,0-1 0,0 0 0,0 1 0,-1-1 0,1 0 0,0 1 0,0-1 0,-1 1 0,1-1 0,-1 1 0,2 0 0,20 25 0,-21-24 0,26 37 0,-3 2 0,19 46 0,30 96 0,-44-107 0,161 464 0,-102-281 0,-63-191 0,-11-33 0,15 63 0,3 230 0,-33 5 0,-2-116 0,3-207 0,-1-3 0,1-1 0,0 1 0,1-1 0,-1 1 0,2-1 0,-1 0 0,4 9 0,-4-13 0,1 0 0,-1 0 0,1 0 0,0-1 0,0 1 0,0 0 0,0-1 0,0 1 0,0-1 0,0 1 0,1-1 0,-1 0 0,1 0 0,-1 0 0,1 0 0,-1 0 0,1 0 0,0 0 0,0-1 0,-1 1 0,1-1 0,0 0 0,0 0 0,3 0 0,42 3 0,0-2 0,0-1 0,1-3 0,-1-1 0,61-12 0,-58 4 0,-32 7 0,1 0 0,0 1 0,0 1 0,32-1 0,211 6 0,114-4 0,-362 2 0,0-1 0,-1-1 0,1 0 0,23-7 0,-33 8 0,0-1 0,0 0 0,0 0 0,-1 0 0,1-1 0,-1 1 0,0-1 0,0 0 0,0 0 0,0 0 0,0 0 0,-1 0 0,0-1 0,0 1 0,0-1 0,4-7 0,23-55 0,-4-1 0,-3-1 0,20-114 0,2-80 0,9-45 0,6 98 0,10-48 0,-49 112 0,-3-259 0,-19 388 0,2-30 0,-1 44 0,0-1 0,0 1 0,1-1 0,-1 1 0,1-1 0,0 1 0,0 0 0,0-1 0,1 1 0,-1 0 0,1 0 0,-1-1 0,4-2 0,-5 5 0,1 0 0,-1-1 0,1 1 0,-1 0 0,1 0 0,0-1 0,-1 1 0,1 0 0,0 0 0,-1 0 0,1-1 0,0 1 0,-1 0 0,1 0 0,0 0 0,-1 0 0,1 0 0,0 0 0,-1 0 0,1 1 0,0-1 0,-1 0 0,1 0 0,0 0 0,-1 0 0,1 1 0,-1-1 0,1 0 0,0 0 0,-1 1 0,1-1 0,-1 0 0,2 2 0,18 16 0,-17-16 0,265 284 0,-247-257 0,-1 1 0,-2 0 0,-1 1 0,17 50 0,47 199 0,-50-157 0,-6 18 0,-13-62 0,-5-16 0,-5 125 0,-1-7 0,5-149 0,2 0 0,1 0 0,2-1 0,2 0 0,27 48 0,6 13 0,-42-80 0,2 0 0,0 0 0,0-1 0,1 0 0,16 17 0,-20-24 0,1-1 0,0 1 0,0-1 0,1 0 0,-1 0 0,1-1 0,-1 1 0,1-1 0,0 0 0,0 0 0,1 0 0,-1-1 0,0 1 0,1-1 0,-1 0 0,1 0 0,-1-1 0,8 1 0,293-2 0,-118-2 0,-72 5 0,133-4 0,-246 2 0,-1-1 0,1 1 0,0-1 0,-1 0 0,1 1 0,0-1 0,-1 0 0,1 0 0,-1 0 0,0-1 0,1 1 0,-1 0 0,0-1 0,0 1 0,0-1 0,0 0 0,0 1 0,0-1 0,-1 0 0,1 0 0,-1 0 0,0 0 0,1 0 0,-1 0 0,0 0 0,0-1 0,-1 1 0,1 0 0,0-3 0,1-9 0,0 1 0,-1 0 0,-1 0 0,-1-14 0,0 8 0,0 13 0,-1-26 0,2 0 0,1 0 0,2-1 0,2 1 0,12-43 0,-4 28 0,-3-1 0,-3 0 0,-2 0 0,-5-80 0,-1 58 0,13-87 0,-4 111 0,3 0 0,33-85 0,-21 68 0,23-111 0,-1 2 0,-22 87 0,12-95 0,-26 122 0,-4 31 0,1 1 0,1 0 0,15-33 0,-17 48 0,1 1 0,0 0 0,0 0 0,1 0 0,1 1 0,0 0 0,1 0 0,0 0 0,0 1 0,15-10 0,-22 17 0,0-1 0,0 1 0,0 0 0,0 0 0,0-1 0,1 1 0,-1 0 0,0 1 0,1-1 0,-1 0 0,1 1 0,-1-1 0,1 1 0,-1-1 0,1 1 0,0 0 0,-1 0 0,1 0 0,-1 0 0,1 0 0,-1 1 0,1-1 0,-1 1 0,1-1 0,-1 1 0,1 0 0,-1-1 0,0 1 0,1 0 0,-1 1 0,0-1 0,0 0 0,0 0 0,0 1 0,0-1 0,0 1 0,2 2 0,6 7 0,-2-1 0,0 1 0,0 0 0,-1 0 0,5 14 0,-7-17 0,16 39 0,-1 0 0,-4 1 0,-2 0 0,12 91 0,4 27 0,-13-87 0,-4 1 0,-1 82 0,-14-58 0,3 179 0,2-255 0,2-1 0,16 46 0,-13-47 0,-1 0 0,-1 0 0,2 32 0,-5-20 0,2 1 0,21 70 0,37 70 0,-56-161 0,-5-12 0,4 9 0,0 1 0,1-2 0,16 25 0,-20-35 0,-1-1 0,1 1 0,0-1 0,0 0 0,1 0 0,-1 0 0,1 0 0,0 0 0,0-1 0,0 0 0,0 1 0,0-1 0,1 0 0,-1-1 0,1 1 0,0-1 0,0 1 0,-1-1 0,9 1 0,206 6 0,-40-4 0,-134 1 0,67 13 0,-74-10 0,0-2 0,74 5 0,-78-11-1365,-3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05D6B2-E480-4F35-B9FE-E4AECA170529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5E8C8-B13D-4126-8AE3-95CE94C786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531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5B9E0-C958-B445-B4A2-7812DCFD82B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81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5B9E0-C958-B445-B4A2-7812DCFD82B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529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5B9E0-C958-B445-B4A2-7812DCFD82B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828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5B9E0-C958-B445-B4A2-7812DCFD82B9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689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5B9E0-C958-B445-B4A2-7812DCFD82B9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10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5B9E0-C958-B445-B4A2-7812DCFD82B9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218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22430-E8B4-4EFA-8BF8-F7BEDD5FD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0E0088-F9BC-4FF9-A18F-A74AEEE27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634DF-D168-4786-8A3E-85AC8F598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501-5D5A-42AD-8A9B-23A848388579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6E883-D1AF-4487-8EE3-1B6B1670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36A77-792A-43DE-A2E2-18784D69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764C-52CD-4636-BE94-A6AF2688E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51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760B-2494-4592-B4B5-4F4615683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A468DA-0399-4E4A-9969-401C66474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337B8-973F-425A-8220-D42DE21A0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501-5D5A-42AD-8A9B-23A848388579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E8179-4419-454E-B065-052E12748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C1617-8093-4A52-9388-A63376D8C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764C-52CD-4636-BE94-A6AF2688E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034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B74D09-7703-4D8B-82D9-0CCC366E70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956DBF-A5F9-4834-83A6-5CFE9FD82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41768-EBB8-459F-B35F-35B918583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501-5D5A-42AD-8A9B-23A848388579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73A84-C0D8-47A0-9122-845BCB689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4754E-065C-45DC-8647-B8C8ABBFD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764C-52CD-4636-BE94-A6AF2688E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762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no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3FAD2-B40C-C54C-803F-998CCC5D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B8E39-5A90-2348-A545-F736D2D50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FB88B-56F7-BC40-A4B0-6B41963A4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100CB-BB59-4697-B2DC-7732C0A8CD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079A285-FC21-4C14-81A3-013DAC946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C2A4A8-8B35-CF4A-9F8B-D89855F3330A}"/>
              </a:ext>
            </a:extLst>
          </p:cNvPr>
          <p:cNvSpPr/>
          <p:nvPr userDrawn="1"/>
        </p:nvSpPr>
        <p:spPr>
          <a:xfrm>
            <a:off x="417689" y="338667"/>
            <a:ext cx="1851378" cy="1083733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9E5F46-54FF-5A48-A3EC-8A51052715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54" y="444688"/>
            <a:ext cx="2340000" cy="116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4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CB84-528C-4C81-A8CA-D708C5C8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16971-CF10-4E4C-BB54-4912AB066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FB776-2CEE-4B29-ADDA-AFD98D886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501-5D5A-42AD-8A9B-23A848388579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95B60-6796-4B05-B92A-C673739CC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72648-788F-4478-BDE4-E56D5C4A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764C-52CD-4636-BE94-A6AF2688E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00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0E3A3-D87D-4F4E-A3AE-E5124C424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27C91-54ED-4643-B6A5-E18FCFE5B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440BD-655F-4C01-BB3C-40CA9AE16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501-5D5A-42AD-8A9B-23A848388579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13C86-8F83-4728-B124-250A3B645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AF030-DC0F-4250-8D04-9F1CF4D3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764C-52CD-4636-BE94-A6AF2688E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171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968AA-9BCA-45AF-98AA-4CF7995A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FC6B1-1C82-4546-A9C6-C768EC0B5B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4ABA18-1885-4C21-A57E-83C67D6D5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03214-5544-43D2-B7F7-398F7A6DD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501-5D5A-42AD-8A9B-23A848388579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A42DB-4A53-41AA-B498-CCA6E3C69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62908-C9E5-40DF-9ED7-532BA764D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764C-52CD-4636-BE94-A6AF2688E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7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6105D-5385-47EA-A1CB-FAAAB9D64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5BF9E-086E-4541-80EB-BBC58A9E8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656FB-40CA-4F0C-AEAC-336993FD8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09BD75-A557-4FE3-BB76-210D204171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D6B5C1-6F4F-4E07-8263-13B2758FEE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6571CA-A57B-43AE-B74C-8DA42BD0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501-5D5A-42AD-8A9B-23A848388579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E15263-FB2E-4ABC-BC0A-96680A9E2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AF1630-D7AC-47BD-912C-98CE781D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764C-52CD-4636-BE94-A6AF2688E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371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F3F3-5327-4875-9AD1-C857429A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A09EB0-B23D-4F89-865A-861A815EA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501-5D5A-42AD-8A9B-23A848388579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84B71-9AA2-4D4B-8EBB-01CAF50D9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E5B3CE-D003-4D00-800B-CC813DCF1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764C-52CD-4636-BE94-A6AF2688E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811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F028B9-301A-410A-B4A5-978658D0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501-5D5A-42AD-8A9B-23A848388579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E40A0-FC49-47DF-9EAD-472C224C6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5971F-5A6B-4C5F-A387-EA1F1D3D0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764C-52CD-4636-BE94-A6AF2688E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531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78E0B-D19F-49BB-A322-05E2B59A5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4F860-06F0-4C33-9956-006B413FE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810B3-345A-4AA2-BCD7-88781C984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04356-F05F-4186-9B30-D3302EDF3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501-5D5A-42AD-8A9B-23A848388579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B9008-DF51-477A-95B9-5A77B489D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E72E2-7FC9-4573-91DD-BE035821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764C-52CD-4636-BE94-A6AF2688E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98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2F9D-6377-45C3-853E-370EC2DFC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1F88B5-51CB-4BAD-AE49-79AF7935F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41D6D-FF6B-4350-8CF1-E23D88840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21F797-2440-4133-B2ED-03C99FE40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501-5D5A-42AD-8A9B-23A848388579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135AF-2DBB-47AF-B77C-31B593E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5FEF1-4D46-4876-8B05-5B2996462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764C-52CD-4636-BE94-A6AF2688E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518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5796D0-C211-4629-89B0-274FA46A9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574C3-7D83-4BEE-AF9E-F85268917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D95D3-0B30-4087-8CB8-0E85752878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3A501-5D5A-42AD-8A9B-23A848388579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25FEF-693C-4106-8FE1-EB76102FA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1FF24-423D-47F6-84FB-6BE6D80D2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3764C-52CD-4636-BE94-A6AF2688E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063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0.jpe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32.png"/><Relationship Id="rId3" Type="http://schemas.openxmlformats.org/officeDocument/2006/relationships/image" Target="../media/image6.svg"/><Relationship Id="rId7" Type="http://schemas.openxmlformats.org/officeDocument/2006/relationships/image" Target="../media/image30.png"/><Relationship Id="rId12" Type="http://schemas.openxmlformats.org/officeDocument/2006/relationships/customXml" Target="../ink/ink8.xml"/><Relationship Id="rId17" Type="http://schemas.openxmlformats.org/officeDocument/2006/relationships/image" Target="../media/image36.png"/><Relationship Id="rId2" Type="http://schemas.openxmlformats.org/officeDocument/2006/relationships/image" Target="../media/image5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customXml" Target="../ink/ink7.xml"/><Relationship Id="rId5" Type="http://schemas.openxmlformats.org/officeDocument/2006/relationships/image" Target="../media/image28.png"/><Relationship Id="rId15" Type="http://schemas.openxmlformats.org/officeDocument/2006/relationships/image" Target="../media/image24.png"/><Relationship Id="rId10" Type="http://schemas.openxmlformats.org/officeDocument/2006/relationships/customXml" Target="../ink/ink6.xml"/><Relationship Id="rId4" Type="http://schemas.openxmlformats.org/officeDocument/2006/relationships/customXml" Target="../ink/ink4.xml"/><Relationship Id="rId9" Type="http://schemas.openxmlformats.org/officeDocument/2006/relationships/image" Target="../media/image31.png"/><Relationship Id="rId1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44.png"/><Relationship Id="rId3" Type="http://schemas.openxmlformats.org/officeDocument/2006/relationships/image" Target="../media/image6.svg"/><Relationship Id="rId7" Type="http://schemas.openxmlformats.org/officeDocument/2006/relationships/customXml" Target="../ink/ink11.xml"/><Relationship Id="rId12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42.png"/><Relationship Id="rId5" Type="http://schemas.openxmlformats.org/officeDocument/2006/relationships/image" Target="../media/image31.png"/><Relationship Id="rId10" Type="http://schemas.openxmlformats.org/officeDocument/2006/relationships/image" Target="../media/image41.png"/><Relationship Id="rId4" Type="http://schemas.openxmlformats.org/officeDocument/2006/relationships/customXml" Target="../ink/ink9.xml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8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8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8.svg"/><Relationship Id="rId7" Type="http://schemas.openxmlformats.org/officeDocument/2006/relationships/image" Target="../media/image6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4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7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svg"/><Relationship Id="rId3" Type="http://schemas.openxmlformats.org/officeDocument/2006/relationships/image" Target="../media/image8.svg"/><Relationship Id="rId7" Type="http://schemas.openxmlformats.org/officeDocument/2006/relationships/image" Target="../media/image78.svg"/><Relationship Id="rId12" Type="http://schemas.openxmlformats.org/officeDocument/2006/relationships/image" Target="../media/image8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svg"/><Relationship Id="rId5" Type="http://schemas.openxmlformats.org/officeDocument/2006/relationships/image" Target="../media/image76.sv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DAC6C-9762-4327-B0FE-1EBACE69D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048" y="2268520"/>
            <a:ext cx="7567249" cy="2320960"/>
          </a:xfrm>
        </p:spPr>
        <p:txBody>
          <a:bodyPr>
            <a:noAutofit/>
          </a:bodyPr>
          <a:lstStyle/>
          <a:p>
            <a:pPr algn="ctr"/>
            <a:r>
              <a:rPr lang="en-US" sz="8000" dirty="0"/>
              <a:t>Neuromorphic </a:t>
            </a:r>
            <a:br>
              <a:rPr lang="en-US" sz="8000" dirty="0"/>
            </a:br>
            <a:r>
              <a:rPr lang="en-US" sz="8000" dirty="0"/>
              <a:t>Vision</a:t>
            </a:r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B680D2-6A48-49C6-8D35-5C687530DE64}"/>
              </a:ext>
            </a:extLst>
          </p:cNvPr>
          <p:cNvSpPr txBox="1">
            <a:spLocks/>
          </p:cNvSpPr>
          <p:nvPr/>
        </p:nvSpPr>
        <p:spPr>
          <a:xfrm>
            <a:off x="9162107" y="0"/>
            <a:ext cx="3541208" cy="99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ISRC-CN</a:t>
            </a:r>
            <a:r>
              <a:rPr lang="en-US" sz="2800" baseline="30000" dirty="0"/>
              <a:t>3</a:t>
            </a:r>
          </a:p>
          <a:p>
            <a:pPr algn="ctr"/>
            <a:r>
              <a:rPr lang="en-US" sz="2800" baseline="30000" dirty="0"/>
              <a:t>2021</a:t>
            </a:r>
          </a:p>
          <a:p>
            <a:pPr algn="ctr"/>
            <a:r>
              <a:rPr lang="en-US" sz="1800" baseline="30000" dirty="0"/>
              <a:t>Shane Harrigan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78267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uybridgeHorse">
            <a:hlinkClick r:id="" action="ppaction://media"/>
            <a:extLst>
              <a:ext uri="{FF2B5EF4-FFF2-40B4-BE49-F238E27FC236}">
                <a16:creationId xmlns:a16="http://schemas.microsoft.com/office/drawing/2014/main" id="{BC7882EE-9C8C-42AB-8DAC-FF40AE72ED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0525" y="1974478"/>
            <a:ext cx="4572000" cy="35052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1890DC5-FC4F-4740-B1E8-B4094F632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3" y="1164853"/>
            <a:ext cx="69818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459AD7-CBAE-486F-AB7F-CAAEE6941F7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DAB2E0-9AE0-48EF-995D-2F4D00A55622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6182832" y="196703"/>
            <a:chExt cx="1201479" cy="120147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2C996D9-EC33-4ACD-8065-DB25A288E672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Graphic 10" descr="Eye with solid fill">
              <a:extLst>
                <a:ext uri="{FF2B5EF4-FFF2-40B4-BE49-F238E27FC236}">
                  <a16:creationId xmlns:a16="http://schemas.microsoft.com/office/drawing/2014/main" id="{AC19032B-1B4D-4BEA-912C-2FAB0939E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497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DA9EDB-740E-1741-9BFD-717B133B5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937" y="965200"/>
            <a:ext cx="8684126" cy="5892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BC66D4-DC48-40E5-A9DB-D8026803D1B7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Synchronous Waste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C6A096-6253-4471-AA71-60EDE6B71887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6182832" y="196703"/>
            <a:chExt cx="1201479" cy="120147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B680EF1-9694-40E2-B8DE-B9F4A650E6C0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" name="Graphic 13" descr="Eye with solid fill">
              <a:extLst>
                <a:ext uri="{FF2B5EF4-FFF2-40B4-BE49-F238E27FC236}">
                  <a16:creationId xmlns:a16="http://schemas.microsoft.com/office/drawing/2014/main" id="{872B4D35-15B6-483E-A393-C8E03519D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7965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2C0A8B-775A-5B4C-B071-37D50154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937" y="965200"/>
            <a:ext cx="8684126" cy="5892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3E823-31AC-4BFA-B43E-5B61C3E67BDD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Synchronous Error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EE7B07-B3F9-4B50-81A2-B9EBF88AB1AF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6182832" y="196703"/>
            <a:chExt cx="1201479" cy="120147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35FAA24-0624-4935-9120-0C26D623A9AC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" name="Graphic 13" descr="Eye with solid fill">
              <a:extLst>
                <a:ext uri="{FF2B5EF4-FFF2-40B4-BE49-F238E27FC236}">
                  <a16:creationId xmlns:a16="http://schemas.microsoft.com/office/drawing/2014/main" id="{58647ED6-BF23-47DC-8D56-A768982FC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1692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E62EABE-85F4-4DF3-81DC-DD7E769D3992}"/>
              </a:ext>
            </a:extLst>
          </p:cNvPr>
          <p:cNvGrpSpPr/>
          <p:nvPr/>
        </p:nvGrpSpPr>
        <p:grpSpPr>
          <a:xfrm>
            <a:off x="1967895" y="898713"/>
            <a:ext cx="7442947" cy="6077127"/>
            <a:chOff x="1967895" y="898713"/>
            <a:chExt cx="7442947" cy="607712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F6DC431-F1F2-4BBF-ACBF-6A6C4362BC92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5689369" y="142369"/>
              <a:ext cx="0" cy="744294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513FACC-E62D-4B32-9814-0F7B669907A3}"/>
                </a:ext>
              </a:extLst>
            </p:cNvPr>
            <p:cNvCxnSpPr>
              <a:cxnSpLocks/>
            </p:cNvCxnSpPr>
            <p:nvPr/>
          </p:nvCxnSpPr>
          <p:spPr>
            <a:xfrm>
              <a:off x="3002523" y="1232363"/>
              <a:ext cx="23065" cy="5300666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73277B6-E5E2-46D0-95BE-C8141060CF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72935" y="3443763"/>
              <a:ext cx="0" cy="614082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A8F4E5-C6A3-4513-AB0D-6C503414B610}"/>
                </a:ext>
              </a:extLst>
            </p:cNvPr>
            <p:cNvSpPr txBox="1"/>
            <p:nvPr/>
          </p:nvSpPr>
          <p:spPr>
            <a:xfrm rot="16200000">
              <a:off x="1792950" y="1669686"/>
              <a:ext cx="20036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i="1" dirty="0"/>
                <a:t>Power</a:t>
              </a:r>
              <a:endParaRPr lang="en-GB" i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4D1EE5-4838-4713-92A7-70EA022972C5}"/>
                </a:ext>
              </a:extLst>
            </p:cNvPr>
            <p:cNvSpPr txBox="1"/>
            <p:nvPr/>
          </p:nvSpPr>
          <p:spPr>
            <a:xfrm>
              <a:off x="7139736" y="6514175"/>
              <a:ext cx="20036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i="1" dirty="0"/>
                <a:t>Performance</a:t>
              </a:r>
              <a:endParaRPr lang="en-GB" i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CC6A03-8CA0-4168-A5BC-E33D2346A4B2}"/>
                </a:ext>
              </a:extLst>
            </p:cNvPr>
            <p:cNvSpPr txBox="1"/>
            <p:nvPr/>
          </p:nvSpPr>
          <p:spPr>
            <a:xfrm rot="18900000">
              <a:off x="5325028" y="2671492"/>
              <a:ext cx="20036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i="1" dirty="0"/>
                <a:t># Frames</a:t>
              </a:r>
              <a:endParaRPr lang="en-GB" i="1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B43BC5F-C3D5-4FB8-94CF-25485DD874B5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Architecture Bottleneck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DEB36D-3547-4EF5-B3BD-CC7608C88AE7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6182832" y="196703"/>
            <a:chExt cx="1201479" cy="120147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D0E1298-0D65-4F53-B74E-31E62273CFED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Graphic 21" descr="Eye with solid fill">
              <a:extLst>
                <a:ext uri="{FF2B5EF4-FFF2-40B4-BE49-F238E27FC236}">
                  <a16:creationId xmlns:a16="http://schemas.microsoft.com/office/drawing/2014/main" id="{08D63B38-194A-46E6-B437-B46520B11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4574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MuybridgeHorse">
            <a:hlinkClick r:id="" action="ppaction://media"/>
            <a:extLst>
              <a:ext uri="{FF2B5EF4-FFF2-40B4-BE49-F238E27FC236}">
                <a16:creationId xmlns:a16="http://schemas.microsoft.com/office/drawing/2014/main" id="{265DD99D-6E75-4BAA-9BF2-9EA29AB156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6788" t="49950" r="153" b="-1"/>
          <a:stretch/>
        </p:blipFill>
        <p:spPr>
          <a:xfrm>
            <a:off x="4472948" y="3446677"/>
            <a:ext cx="1761221" cy="1979018"/>
          </a:xfrm>
          <a:prstGeom prst="rect">
            <a:avLst/>
          </a:prstGeom>
        </p:spPr>
      </p:pic>
      <p:pic>
        <p:nvPicPr>
          <p:cNvPr id="15" name="MuybridgeHorse">
            <a:hlinkClick r:id="" action="ppaction://media"/>
            <a:extLst>
              <a:ext uri="{FF2B5EF4-FFF2-40B4-BE49-F238E27FC236}">
                <a16:creationId xmlns:a16="http://schemas.microsoft.com/office/drawing/2014/main" id="{BE1DD1D2-214B-4F9A-BBC1-BA27B50E9E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277" t="50001" r="33561" b="-52"/>
          <a:stretch/>
        </p:blipFill>
        <p:spPr>
          <a:xfrm>
            <a:off x="2706231" y="3448669"/>
            <a:ext cx="1766718" cy="1979018"/>
          </a:xfrm>
          <a:prstGeom prst="rect">
            <a:avLst/>
          </a:prstGeom>
        </p:spPr>
      </p:pic>
      <p:pic>
        <p:nvPicPr>
          <p:cNvPr id="8" name="MuybridgeHorse">
            <a:hlinkClick r:id="" action="ppaction://media"/>
            <a:extLst>
              <a:ext uri="{FF2B5EF4-FFF2-40B4-BE49-F238E27FC236}">
                <a16:creationId xmlns:a16="http://schemas.microsoft.com/office/drawing/2014/main" id="{0C7B3000-F64D-4443-8044-F693328702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6954" r="-117" b="50000"/>
          <a:stretch/>
        </p:blipFill>
        <p:spPr>
          <a:xfrm>
            <a:off x="4467452" y="1473632"/>
            <a:ext cx="1766718" cy="1977028"/>
          </a:xfrm>
          <a:prstGeom prst="rect">
            <a:avLst/>
          </a:prstGeom>
        </p:spPr>
      </p:pic>
      <p:pic>
        <p:nvPicPr>
          <p:cNvPr id="22" name="MuybridgeHorse">
            <a:hlinkClick r:id="" action="ppaction://media"/>
            <a:extLst>
              <a:ext uri="{FF2B5EF4-FFF2-40B4-BE49-F238E27FC236}">
                <a16:creationId xmlns:a16="http://schemas.microsoft.com/office/drawing/2014/main" id="{4066E2D8-6DA4-45C0-AF77-D5E11CBEE0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6667" b="49949"/>
          <a:stretch/>
        </p:blipFill>
        <p:spPr>
          <a:xfrm>
            <a:off x="910973" y="1471643"/>
            <a:ext cx="1775832" cy="1979018"/>
          </a:xfrm>
          <a:prstGeom prst="rect">
            <a:avLst/>
          </a:prstGeom>
        </p:spPr>
      </p:pic>
      <p:pic>
        <p:nvPicPr>
          <p:cNvPr id="27" name="MuybridgeHorse">
            <a:hlinkClick r:id="" action="ppaction://media"/>
            <a:extLst>
              <a:ext uri="{FF2B5EF4-FFF2-40B4-BE49-F238E27FC236}">
                <a16:creationId xmlns:a16="http://schemas.microsoft.com/office/drawing/2014/main" id="{42E6DCD3-DA3D-4277-A3BE-6B6C890110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483" r="33380" b="50000"/>
          <a:stretch/>
        </p:blipFill>
        <p:spPr>
          <a:xfrm>
            <a:off x="2694794" y="1473633"/>
            <a:ext cx="1765352" cy="197702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FE075CD-AB6D-4369-B507-B76D78CADDA7}"/>
              </a:ext>
            </a:extLst>
          </p:cNvPr>
          <p:cNvSpPr/>
          <p:nvPr/>
        </p:nvSpPr>
        <p:spPr>
          <a:xfrm>
            <a:off x="911656" y="1471642"/>
            <a:ext cx="1775832" cy="19790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8E3C46-2D45-4AFF-8342-11CCCECC13FB}"/>
              </a:ext>
            </a:extLst>
          </p:cNvPr>
          <p:cNvSpPr/>
          <p:nvPr/>
        </p:nvSpPr>
        <p:spPr>
          <a:xfrm>
            <a:off x="2684997" y="1471642"/>
            <a:ext cx="1775832" cy="19790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B37C98-DEB4-487B-8C1E-20715DB98BDF}"/>
              </a:ext>
            </a:extLst>
          </p:cNvPr>
          <p:cNvSpPr/>
          <p:nvPr/>
        </p:nvSpPr>
        <p:spPr>
          <a:xfrm>
            <a:off x="4458338" y="1471642"/>
            <a:ext cx="1775832" cy="19790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MuybridgeHorse">
            <a:hlinkClick r:id="" action="ppaction://media"/>
            <a:extLst>
              <a:ext uri="{FF2B5EF4-FFF2-40B4-BE49-F238E27FC236}">
                <a16:creationId xmlns:a16="http://schemas.microsoft.com/office/drawing/2014/main" id="{9B5DD2B5-0042-4CA6-8B4B-EE416909A7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0078" r="66667" b="-129"/>
          <a:stretch/>
        </p:blipFill>
        <p:spPr>
          <a:xfrm>
            <a:off x="917717" y="3450659"/>
            <a:ext cx="1775832" cy="19790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397D608-B7CE-43D2-9973-F868E61D4CD1}"/>
              </a:ext>
            </a:extLst>
          </p:cNvPr>
          <p:cNvSpPr/>
          <p:nvPr/>
        </p:nvSpPr>
        <p:spPr>
          <a:xfrm>
            <a:off x="909436" y="3450660"/>
            <a:ext cx="1775832" cy="19790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97101B-DDD3-4A76-9C61-1BBD3932B86F}"/>
              </a:ext>
            </a:extLst>
          </p:cNvPr>
          <p:cNvSpPr/>
          <p:nvPr/>
        </p:nvSpPr>
        <p:spPr>
          <a:xfrm>
            <a:off x="2682777" y="3450660"/>
            <a:ext cx="1775832" cy="19790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8C7325-075C-4080-9234-F18E377658DF}"/>
              </a:ext>
            </a:extLst>
          </p:cNvPr>
          <p:cNvSpPr/>
          <p:nvPr/>
        </p:nvSpPr>
        <p:spPr>
          <a:xfrm>
            <a:off x="4456118" y="3450660"/>
            <a:ext cx="1775832" cy="19790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Due to the shutter speed, the wings of this little bird trying to get a bit  of food seem to be in a different position in the mirror.: interestingasfuck">
            <a:extLst>
              <a:ext uri="{FF2B5EF4-FFF2-40B4-BE49-F238E27FC236}">
                <a16:creationId xmlns:a16="http://schemas.microsoft.com/office/drawing/2014/main" id="{A0EADE51-66C1-4206-A9FD-C0AED42F1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048929"/>
            <a:ext cx="5367622" cy="536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EB483FC-02D2-4425-BDDC-3BC43746FF8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Rolling Shutter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17AC3F-7385-4872-9029-B2C717E28793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6182832" y="196703"/>
            <a:chExt cx="1201479" cy="120147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F556E64-A5D5-44FA-8FB6-3D39AB6472E1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4" name="Graphic 33" descr="Eye with solid fill">
              <a:extLst>
                <a:ext uri="{FF2B5EF4-FFF2-40B4-BE49-F238E27FC236}">
                  <a16:creationId xmlns:a16="http://schemas.microsoft.com/office/drawing/2014/main" id="{61FC04A4-5166-4CF5-B0AA-CD7554D26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984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1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0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1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501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4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54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9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60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63B5-3B65-4243-80A9-92F7F493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263" y="660961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00B050"/>
                </a:solidFill>
              </a:rPr>
              <a:t>Benefits of static vision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ACF80-DDDE-4693-A38E-1D83435E6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263" y="2121461"/>
            <a:ext cx="10515600" cy="1603375"/>
          </a:xfrm>
        </p:spPr>
        <p:txBody>
          <a:bodyPr/>
          <a:lstStyle/>
          <a:p>
            <a:r>
              <a:rPr lang="en-GB" dirty="0"/>
              <a:t>Is the de facto language of machine vision.</a:t>
            </a:r>
          </a:p>
          <a:p>
            <a:r>
              <a:rPr lang="en-GB" dirty="0"/>
              <a:t>Cheap</a:t>
            </a:r>
          </a:p>
          <a:p>
            <a:r>
              <a:rPr lang="en-GB" dirty="0"/>
              <a:t>Has a solid ecosystem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A1E860-2183-4A41-AB33-1A3B5FB09A01}"/>
              </a:ext>
            </a:extLst>
          </p:cNvPr>
          <p:cNvSpPr txBox="1">
            <a:spLocks/>
          </p:cNvSpPr>
          <p:nvPr/>
        </p:nvSpPr>
        <p:spPr>
          <a:xfrm>
            <a:off x="1331263" y="3859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FF0000"/>
                </a:solidFill>
              </a:rPr>
              <a:t>Drawbacks of static vision sensors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7E9093-B91B-4ED6-A1A5-4D63A58F6C38}"/>
              </a:ext>
            </a:extLst>
          </p:cNvPr>
          <p:cNvSpPr txBox="1">
            <a:spLocks/>
          </p:cNvSpPr>
          <p:nvPr/>
        </p:nvSpPr>
        <p:spPr>
          <a:xfrm>
            <a:off x="1331263" y="5320273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Wasteful – in time, efficiency and power</a:t>
            </a:r>
          </a:p>
          <a:p>
            <a:r>
              <a:rPr lang="en-GB" dirty="0"/>
              <a:t>Scene dynamics call for custom calibration of sampling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A13E1E-435F-42B1-9B0D-8FD90F1152B3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 dirty="0">
              <a:latin typeface="+mj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E8505A-3591-49B0-833E-49B76DB22D0A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6182832" y="196703"/>
            <a:chExt cx="1201479" cy="120147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FE58ABA-3ABE-4D87-8D4F-F65040C2E31A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Graphic 15" descr="Eye with solid fill">
              <a:extLst>
                <a:ext uri="{FF2B5EF4-FFF2-40B4-BE49-F238E27FC236}">
                  <a16:creationId xmlns:a16="http://schemas.microsoft.com/office/drawing/2014/main" id="{41D9C74B-2FFA-46F1-ABCE-2D050F853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553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32C6EC8-D6C0-BA4E-AE32-3B88EA13F840}"/>
              </a:ext>
            </a:extLst>
          </p:cNvPr>
          <p:cNvSpPr/>
          <p:nvPr/>
        </p:nvSpPr>
        <p:spPr>
          <a:xfrm>
            <a:off x="0" y="1324277"/>
            <a:ext cx="6783572" cy="1095153"/>
          </a:xfrm>
          <a:prstGeom prst="round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Introduction</a:t>
            </a:r>
            <a:endParaRPr lang="en-GB" sz="66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6260D1D-4CE3-1D41-9991-234FAE298C27}"/>
              </a:ext>
            </a:extLst>
          </p:cNvPr>
          <p:cNvSpPr/>
          <p:nvPr/>
        </p:nvSpPr>
        <p:spPr>
          <a:xfrm>
            <a:off x="-1" y="2461960"/>
            <a:ext cx="8059479" cy="109515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Neuromorphic Vision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075EEDF-EBF4-FD4F-99A4-C0D5671EDB7B}"/>
              </a:ext>
            </a:extLst>
          </p:cNvPr>
          <p:cNvSpPr/>
          <p:nvPr/>
        </p:nvSpPr>
        <p:spPr>
          <a:xfrm>
            <a:off x="0" y="3599643"/>
            <a:ext cx="9377916" cy="109515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Neuromorphic Data Processing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6711F1C-48F0-0943-9B61-256502CF3A08}"/>
              </a:ext>
            </a:extLst>
          </p:cNvPr>
          <p:cNvSpPr/>
          <p:nvPr/>
        </p:nvSpPr>
        <p:spPr>
          <a:xfrm>
            <a:off x="-2" y="4737326"/>
            <a:ext cx="11004699" cy="109515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Questions</a:t>
            </a:r>
            <a:endParaRPr lang="en-GB" sz="66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CBF098-6FDD-E543-BFFE-481408B93B18}"/>
              </a:ext>
            </a:extLst>
          </p:cNvPr>
          <p:cNvGrpSpPr/>
          <p:nvPr/>
        </p:nvGrpSpPr>
        <p:grpSpPr>
          <a:xfrm>
            <a:off x="6182832" y="723537"/>
            <a:ext cx="1201479" cy="1201479"/>
            <a:chOff x="6182832" y="196703"/>
            <a:chExt cx="1201479" cy="120147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0C0FC69-FAC3-DA47-9430-FC1534946F9F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Graphic 18" descr="Eye with solid fill">
              <a:extLst>
                <a:ext uri="{FF2B5EF4-FFF2-40B4-BE49-F238E27FC236}">
                  <a16:creationId xmlns:a16="http://schemas.microsoft.com/office/drawing/2014/main" id="{8620B85C-EEE3-6F44-8F75-0541283D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69AF88F-B44D-DD4A-B887-363E2184DE91}"/>
              </a:ext>
            </a:extLst>
          </p:cNvPr>
          <p:cNvGrpSpPr/>
          <p:nvPr/>
        </p:nvGrpSpPr>
        <p:grpSpPr>
          <a:xfrm>
            <a:off x="7458738" y="1861220"/>
            <a:ext cx="1201479" cy="1201479"/>
            <a:chOff x="7458738" y="1334385"/>
            <a:chExt cx="1201479" cy="120147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74E3B85-8FD4-9043-98B7-DF09A88AE568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" name="Graphic 26" descr="Left Brain with solid fill">
              <a:extLst>
                <a:ext uri="{FF2B5EF4-FFF2-40B4-BE49-F238E27FC236}">
                  <a16:creationId xmlns:a16="http://schemas.microsoft.com/office/drawing/2014/main" id="{86AA38F7-BC95-F741-A9A0-E048911B2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F611B3-9B31-494D-BA05-67A66FB65025}"/>
              </a:ext>
            </a:extLst>
          </p:cNvPr>
          <p:cNvGrpSpPr/>
          <p:nvPr/>
        </p:nvGrpSpPr>
        <p:grpSpPr>
          <a:xfrm>
            <a:off x="8777176" y="2998903"/>
            <a:ext cx="1201479" cy="1201479"/>
            <a:chOff x="8777176" y="2472068"/>
            <a:chExt cx="1201479" cy="120147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F481AD7-924F-6D45-AF97-63746258D9EA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" name="Graphic 31" descr="Gears with solid fill">
              <a:extLst>
                <a:ext uri="{FF2B5EF4-FFF2-40B4-BE49-F238E27FC236}">
                  <a16:creationId xmlns:a16="http://schemas.microsoft.com/office/drawing/2014/main" id="{78657CA4-E8B4-AD44-BB0C-2C1999ECA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C30F64D-126D-1A46-B845-2765AA5911BA}"/>
              </a:ext>
            </a:extLst>
          </p:cNvPr>
          <p:cNvGrpSpPr/>
          <p:nvPr/>
        </p:nvGrpSpPr>
        <p:grpSpPr>
          <a:xfrm>
            <a:off x="10403957" y="4136586"/>
            <a:ext cx="1201479" cy="1201479"/>
            <a:chOff x="10403957" y="3609751"/>
            <a:chExt cx="1201479" cy="120147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7C06607-DE51-3442-8694-1B0C69B530AD}"/>
                </a:ext>
              </a:extLst>
            </p:cNvPr>
            <p:cNvSpPr/>
            <p:nvPr/>
          </p:nvSpPr>
          <p:spPr>
            <a:xfrm>
              <a:off x="10403957" y="3609751"/>
              <a:ext cx="1201479" cy="120147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9" name="Graphic 38" descr="Badge Question Mark outline">
              <a:extLst>
                <a:ext uri="{FF2B5EF4-FFF2-40B4-BE49-F238E27FC236}">
                  <a16:creationId xmlns:a16="http://schemas.microsoft.com/office/drawing/2014/main" id="{259587B2-34BA-7048-BC10-B3FD94CA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47496" y="37532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4972150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5F72CE-09B8-514D-ABA9-6337DB421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286" y="1192306"/>
            <a:ext cx="8059428" cy="5136778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E4273446-A5D9-DE4F-8A95-F1C7CE10902A}"/>
              </a:ext>
            </a:extLst>
          </p:cNvPr>
          <p:cNvSpPr/>
          <p:nvPr/>
        </p:nvSpPr>
        <p:spPr>
          <a:xfrm rot="18900000">
            <a:off x="6100585" y="1240076"/>
            <a:ext cx="366064" cy="80242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F8ABEC-0519-4C48-9CEB-A220ECECE2A1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The Eye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6BFD68-332F-4DBA-92DA-A4E108046BF6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7458738" y="1334385"/>
            <a:chExt cx="1201479" cy="120147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6C43CE8-C421-4EB2-A6FE-4BF59D3C261F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Graphic 15" descr="Left Brain with solid fill">
              <a:extLst>
                <a:ext uri="{FF2B5EF4-FFF2-40B4-BE49-F238E27FC236}">
                  <a16:creationId xmlns:a16="http://schemas.microsoft.com/office/drawing/2014/main" id="{22233550-1D47-4B2F-A959-54D95CC4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5390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5BDB3-CBF0-3E4E-951D-2DF5E641C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069" y="1297981"/>
            <a:ext cx="7913446" cy="48857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164873-9C93-4525-9A12-9AB9DAF64122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Phototransduction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167EA7-D03E-4774-9ACD-6D00708210A8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7458738" y="1334385"/>
            <a:chExt cx="1201479" cy="120147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8810FD-6FC4-4FA9-ADA4-841372B319D5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Graphic 12" descr="Left Brain with solid fill">
              <a:extLst>
                <a:ext uri="{FF2B5EF4-FFF2-40B4-BE49-F238E27FC236}">
                  <a16:creationId xmlns:a16="http://schemas.microsoft.com/office/drawing/2014/main" id="{49837D31-9E68-4EFD-8F85-529884304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0120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outdoor, snow, sign&#10;&#10;Description automatically generated">
            <a:extLst>
              <a:ext uri="{FF2B5EF4-FFF2-40B4-BE49-F238E27FC236}">
                <a16:creationId xmlns:a16="http://schemas.microsoft.com/office/drawing/2014/main" id="{7D8D9D07-CC58-465D-BB07-5315E5456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722449"/>
            <a:ext cx="8077200" cy="4523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6F63D2-7C54-480A-A2EF-3300E1C04CBB}"/>
              </a:ext>
            </a:extLst>
          </p:cNvPr>
          <p:cNvSpPr txBox="1"/>
          <p:nvPr/>
        </p:nvSpPr>
        <p:spPr>
          <a:xfrm>
            <a:off x="11087100" y="6488668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© - Pixar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D8CDEF-8A20-4396-9FD9-D6275F6B3E71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Phototransduction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D98881-B198-4A54-A0EB-90236A764509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7458738" y="1334385"/>
            <a:chExt cx="1201479" cy="120147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66E26B2-4CD6-404C-A141-CE2060A6A284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Graphic 21" descr="Left Brain with solid fill">
              <a:extLst>
                <a:ext uri="{FF2B5EF4-FFF2-40B4-BE49-F238E27FC236}">
                  <a16:creationId xmlns:a16="http://schemas.microsoft.com/office/drawing/2014/main" id="{07DBAE8B-1470-42F7-938F-9817935B8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5077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32C6EC8-D6C0-BA4E-AE32-3B88EA13F840}"/>
              </a:ext>
            </a:extLst>
          </p:cNvPr>
          <p:cNvSpPr/>
          <p:nvPr/>
        </p:nvSpPr>
        <p:spPr>
          <a:xfrm>
            <a:off x="0" y="1324277"/>
            <a:ext cx="6783572" cy="1095153"/>
          </a:xfrm>
          <a:prstGeom prst="round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Introduction</a:t>
            </a:r>
            <a:endParaRPr lang="en-GB" sz="66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6260D1D-4CE3-1D41-9991-234FAE298C27}"/>
              </a:ext>
            </a:extLst>
          </p:cNvPr>
          <p:cNvSpPr/>
          <p:nvPr/>
        </p:nvSpPr>
        <p:spPr>
          <a:xfrm>
            <a:off x="-1" y="2461960"/>
            <a:ext cx="8059479" cy="109515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Neuromorphic Vision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075EEDF-EBF4-FD4F-99A4-C0D5671EDB7B}"/>
              </a:ext>
            </a:extLst>
          </p:cNvPr>
          <p:cNvSpPr/>
          <p:nvPr/>
        </p:nvSpPr>
        <p:spPr>
          <a:xfrm>
            <a:off x="0" y="3599643"/>
            <a:ext cx="9377916" cy="109515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Neuromorphic Data Processing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6711F1C-48F0-0943-9B61-256502CF3A08}"/>
              </a:ext>
            </a:extLst>
          </p:cNvPr>
          <p:cNvSpPr/>
          <p:nvPr/>
        </p:nvSpPr>
        <p:spPr>
          <a:xfrm>
            <a:off x="-2" y="4737326"/>
            <a:ext cx="11004699" cy="109515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Questions</a:t>
            </a:r>
            <a:endParaRPr lang="en-GB" sz="66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CBF098-6FDD-E543-BFFE-481408B93B18}"/>
              </a:ext>
            </a:extLst>
          </p:cNvPr>
          <p:cNvGrpSpPr/>
          <p:nvPr/>
        </p:nvGrpSpPr>
        <p:grpSpPr>
          <a:xfrm>
            <a:off x="6182832" y="723537"/>
            <a:ext cx="1201479" cy="1201479"/>
            <a:chOff x="6182832" y="196703"/>
            <a:chExt cx="1201479" cy="120147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0C0FC69-FAC3-DA47-9430-FC1534946F9F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Graphic 18" descr="Eye with solid fill">
              <a:extLst>
                <a:ext uri="{FF2B5EF4-FFF2-40B4-BE49-F238E27FC236}">
                  <a16:creationId xmlns:a16="http://schemas.microsoft.com/office/drawing/2014/main" id="{8620B85C-EEE3-6F44-8F75-0541283D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69AF88F-B44D-DD4A-B887-363E2184DE91}"/>
              </a:ext>
            </a:extLst>
          </p:cNvPr>
          <p:cNvGrpSpPr/>
          <p:nvPr/>
        </p:nvGrpSpPr>
        <p:grpSpPr>
          <a:xfrm>
            <a:off x="7458738" y="1861220"/>
            <a:ext cx="1201479" cy="1201479"/>
            <a:chOff x="7458738" y="1334385"/>
            <a:chExt cx="1201479" cy="120147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74E3B85-8FD4-9043-98B7-DF09A88AE568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" name="Graphic 26" descr="Left Brain with solid fill">
              <a:extLst>
                <a:ext uri="{FF2B5EF4-FFF2-40B4-BE49-F238E27FC236}">
                  <a16:creationId xmlns:a16="http://schemas.microsoft.com/office/drawing/2014/main" id="{86AA38F7-BC95-F741-A9A0-E048911B2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F611B3-9B31-494D-BA05-67A66FB65025}"/>
              </a:ext>
            </a:extLst>
          </p:cNvPr>
          <p:cNvGrpSpPr/>
          <p:nvPr/>
        </p:nvGrpSpPr>
        <p:grpSpPr>
          <a:xfrm>
            <a:off x="8777176" y="2998903"/>
            <a:ext cx="1201479" cy="1201479"/>
            <a:chOff x="8777176" y="2472068"/>
            <a:chExt cx="1201479" cy="120147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F481AD7-924F-6D45-AF97-63746258D9EA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" name="Graphic 31" descr="Gears with solid fill">
              <a:extLst>
                <a:ext uri="{FF2B5EF4-FFF2-40B4-BE49-F238E27FC236}">
                  <a16:creationId xmlns:a16="http://schemas.microsoft.com/office/drawing/2014/main" id="{78657CA4-E8B4-AD44-BB0C-2C1999ECA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C30F64D-126D-1A46-B845-2765AA5911BA}"/>
              </a:ext>
            </a:extLst>
          </p:cNvPr>
          <p:cNvGrpSpPr/>
          <p:nvPr/>
        </p:nvGrpSpPr>
        <p:grpSpPr>
          <a:xfrm>
            <a:off x="10403957" y="4136586"/>
            <a:ext cx="1201479" cy="1201479"/>
            <a:chOff x="10403957" y="3609751"/>
            <a:chExt cx="1201479" cy="120147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7C06607-DE51-3442-8694-1B0C69B530AD}"/>
                </a:ext>
              </a:extLst>
            </p:cNvPr>
            <p:cNvSpPr/>
            <p:nvPr/>
          </p:nvSpPr>
          <p:spPr>
            <a:xfrm>
              <a:off x="10403957" y="3609751"/>
              <a:ext cx="1201479" cy="120147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9" name="Graphic 38" descr="Badge Question Mark outline">
              <a:extLst>
                <a:ext uri="{FF2B5EF4-FFF2-40B4-BE49-F238E27FC236}">
                  <a16:creationId xmlns:a16="http://schemas.microsoft.com/office/drawing/2014/main" id="{259587B2-34BA-7048-BC10-B3FD94CA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47496" y="37532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627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1D5C968-527C-42AA-BBEE-DA25BE4AE0EC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Signals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948846-0554-42BC-9778-EC2FD442605B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7458738" y="1334385"/>
            <a:chExt cx="1201479" cy="12014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B7077D3-CA39-4666-97EA-9B3E68B2C4C5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Graphic 14" descr="Left Brain with solid fill">
              <a:extLst>
                <a:ext uri="{FF2B5EF4-FFF2-40B4-BE49-F238E27FC236}">
                  <a16:creationId xmlns:a16="http://schemas.microsoft.com/office/drawing/2014/main" id="{47269BC7-52FF-406E-A157-99966EC06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568026D-85FE-432E-9088-BB6801E576AC}"/>
              </a:ext>
            </a:extLst>
          </p:cNvPr>
          <p:cNvGrpSpPr/>
          <p:nvPr/>
        </p:nvGrpSpPr>
        <p:grpSpPr>
          <a:xfrm>
            <a:off x="786702" y="2957944"/>
            <a:ext cx="10956851" cy="1532678"/>
            <a:chOff x="365270" y="2753473"/>
            <a:chExt cx="10956851" cy="185454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4AB337F-149D-4DF3-9472-A15A7F172D3F}"/>
                </a:ext>
              </a:extLst>
            </p:cNvPr>
            <p:cNvGrpSpPr/>
            <p:nvPr/>
          </p:nvGrpSpPr>
          <p:grpSpPr>
            <a:xfrm>
              <a:off x="801384" y="2753473"/>
              <a:ext cx="10520737" cy="1633591"/>
              <a:chOff x="801384" y="2753473"/>
              <a:chExt cx="10520737" cy="163359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F09E6E30-3C0E-423F-A862-0CCAD1E79095}"/>
                      </a:ext>
                    </a:extLst>
                  </p14:cNvPr>
                  <p14:cNvContentPartPr/>
                  <p14:nvPr/>
                </p14:nvContentPartPr>
                <p14:xfrm>
                  <a:off x="978498" y="3211133"/>
                  <a:ext cx="10235004" cy="10398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F09E6E30-3C0E-423F-A862-0CCAD1E7909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969858" y="3200243"/>
                    <a:ext cx="10252644" cy="1061145"/>
                  </a:xfrm>
                  <a:prstGeom prst="rect">
                    <a:avLst/>
                  </a:prstGeom>
                </p:spPr>
              </p:pic>
            </mc:Fallback>
          </mc:AlternateContent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31BDB30-12FB-40F2-AD73-206A7CEAFC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384" y="2753473"/>
                <a:ext cx="0" cy="16335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6BEA8EF-F93F-405E-9564-A5C9E4421B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1384" y="4312577"/>
                <a:ext cx="10520737" cy="7448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AC73559-F1BE-4A47-AA4E-B75A7F87D08A}"/>
                    </a:ext>
                  </a:extLst>
                </p:cNvPr>
                <p:cNvSpPr txBox="1"/>
                <p:nvPr/>
              </p:nvSpPr>
              <p:spPr>
                <a:xfrm>
                  <a:off x="11132935" y="4331015"/>
                  <a:ext cx="1611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AC73559-F1BE-4A47-AA4E-B75A7F87D0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2935" y="4331015"/>
                  <a:ext cx="16113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5926" r="-22222" b="-2894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1E2D593-F7E6-4C2A-B438-5AAE9217EC61}"/>
                    </a:ext>
                  </a:extLst>
                </p:cNvPr>
                <p:cNvSpPr txBox="1"/>
                <p:nvPr/>
              </p:nvSpPr>
              <p:spPr>
                <a:xfrm>
                  <a:off x="365270" y="2875964"/>
                  <a:ext cx="343940" cy="3351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m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1E2D593-F7E6-4C2A-B438-5AAE9217EC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270" y="2875964"/>
                  <a:ext cx="343940" cy="335169"/>
                </a:xfrm>
                <a:prstGeom prst="rect">
                  <a:avLst/>
                </a:prstGeom>
                <a:blipFill>
                  <a:blip r:embed="rId7"/>
                  <a:stretch>
                    <a:fillRect l="-41071" t="-28889" r="-26786" b="-511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A2B698B-AFB9-4FC2-B40B-FB57BE0813C7}"/>
              </a:ext>
            </a:extLst>
          </p:cNvPr>
          <p:cNvGrpSpPr/>
          <p:nvPr/>
        </p:nvGrpSpPr>
        <p:grpSpPr>
          <a:xfrm>
            <a:off x="390118" y="5157124"/>
            <a:ext cx="11353435" cy="1532678"/>
            <a:chOff x="143539" y="3701649"/>
            <a:chExt cx="11353435" cy="185454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549328C-F069-409E-B0BC-F6FFB149F8C1}"/>
                </a:ext>
              </a:extLst>
            </p:cNvPr>
            <p:cNvGrpSpPr/>
            <p:nvPr/>
          </p:nvGrpSpPr>
          <p:grpSpPr>
            <a:xfrm>
              <a:off x="1116413" y="3838528"/>
              <a:ext cx="10051200" cy="1291919"/>
              <a:chOff x="862693" y="4515019"/>
              <a:chExt cx="10051200" cy="1291919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2FC52687-2AE5-49C8-B462-EB80E49056D3}"/>
                  </a:ext>
                </a:extLst>
              </p:cNvPr>
              <p:cNvGrpSpPr/>
              <p:nvPr/>
            </p:nvGrpSpPr>
            <p:grpSpPr>
              <a:xfrm>
                <a:off x="862693" y="4651150"/>
                <a:ext cx="5025600" cy="1155788"/>
                <a:chOff x="862693" y="4651150"/>
                <a:chExt cx="5025600" cy="1155788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48" name="Ink 47">
                      <a:extLst>
                        <a:ext uri="{FF2B5EF4-FFF2-40B4-BE49-F238E27FC236}">
                          <a16:creationId xmlns:a16="http://schemas.microsoft.com/office/drawing/2014/main" id="{1685AB96-8B8A-429F-952F-0700410A40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2693" y="4724418"/>
                    <a:ext cx="2512800" cy="1082520"/>
                  </p14:xfrm>
                </p:contentPart>
              </mc:Choice>
              <mc:Fallback xmlns="">
                <p:pic>
                  <p:nvPicPr>
                    <p:cNvPr id="48" name="Ink 47">
                      <a:extLst>
                        <a:ext uri="{FF2B5EF4-FFF2-40B4-BE49-F238E27FC236}">
                          <a16:creationId xmlns:a16="http://schemas.microsoft.com/office/drawing/2014/main" id="{1685AB96-8B8A-429F-952F-0700410A4004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853693" y="4713532"/>
                      <a:ext cx="2530440" cy="11038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49" name="Ink 48">
                      <a:extLst>
                        <a:ext uri="{FF2B5EF4-FFF2-40B4-BE49-F238E27FC236}">
                          <a16:creationId xmlns:a16="http://schemas.microsoft.com/office/drawing/2014/main" id="{80010832-24C4-4691-B39C-B1DFEAB99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75493" y="4651150"/>
                    <a:ext cx="2512800" cy="1082520"/>
                  </p14:xfrm>
                </p:contentPart>
              </mc:Choice>
              <mc:Fallback xmlns="">
                <p:pic>
                  <p:nvPicPr>
                    <p:cNvPr id="49" name="Ink 48">
                      <a:extLst>
                        <a:ext uri="{FF2B5EF4-FFF2-40B4-BE49-F238E27FC236}">
                          <a16:creationId xmlns:a16="http://schemas.microsoft.com/office/drawing/2014/main" id="{80010832-24C4-4691-B39C-B1DFEAB9902E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366493" y="4640264"/>
                      <a:ext cx="2530440" cy="110385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6E4F844-1458-4050-828C-DEF17C1D0DD0}"/>
                  </a:ext>
                </a:extLst>
              </p:cNvPr>
              <p:cNvGrpSpPr/>
              <p:nvPr/>
            </p:nvGrpSpPr>
            <p:grpSpPr>
              <a:xfrm>
                <a:off x="5888293" y="4515019"/>
                <a:ext cx="5025600" cy="1155788"/>
                <a:chOff x="862693" y="4651150"/>
                <a:chExt cx="5025600" cy="1155788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52" name="Ink 51">
                      <a:extLst>
                        <a:ext uri="{FF2B5EF4-FFF2-40B4-BE49-F238E27FC236}">
                          <a16:creationId xmlns:a16="http://schemas.microsoft.com/office/drawing/2014/main" id="{A407DF46-7D30-45A2-8C00-6F26684E61A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2693" y="4724418"/>
                    <a:ext cx="2512800" cy="1082520"/>
                  </p14:xfrm>
                </p:contentPart>
              </mc:Choice>
              <mc:Fallback xmlns="">
                <p:pic>
                  <p:nvPicPr>
                    <p:cNvPr id="52" name="Ink 51">
                      <a:extLst>
                        <a:ext uri="{FF2B5EF4-FFF2-40B4-BE49-F238E27FC236}">
                          <a16:creationId xmlns:a16="http://schemas.microsoft.com/office/drawing/2014/main" id="{A407DF46-7D30-45A2-8C00-6F26684E61A8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853693" y="4713532"/>
                      <a:ext cx="2530440" cy="11038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53" name="Ink 52">
                      <a:extLst>
                        <a:ext uri="{FF2B5EF4-FFF2-40B4-BE49-F238E27FC236}">
                          <a16:creationId xmlns:a16="http://schemas.microsoft.com/office/drawing/2014/main" id="{1000AAC3-AD42-4C49-A843-ED654B9F7D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75493" y="4651150"/>
                    <a:ext cx="2512800" cy="108252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1000AAC3-AD42-4C49-A843-ED654B9F7D3D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366493" y="4640264"/>
                      <a:ext cx="2530440" cy="110385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9AFE46B-3C68-4517-AA07-ACF6E1C076B3}"/>
                </a:ext>
              </a:extLst>
            </p:cNvPr>
            <p:cNvCxnSpPr>
              <a:cxnSpLocks/>
            </p:cNvCxnSpPr>
            <p:nvPr/>
          </p:nvCxnSpPr>
          <p:spPr>
            <a:xfrm>
              <a:off x="976237" y="3701649"/>
              <a:ext cx="0" cy="16335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4A615F-E694-4D9E-B6B5-1D06C3231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237" y="5260753"/>
              <a:ext cx="10520737" cy="7448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4F4F6AC-B39F-4499-B4E9-3ACBDD8AB4E2}"/>
                    </a:ext>
                  </a:extLst>
                </p:cNvPr>
                <p:cNvSpPr txBox="1"/>
                <p:nvPr/>
              </p:nvSpPr>
              <p:spPr>
                <a:xfrm>
                  <a:off x="11307788" y="5279191"/>
                  <a:ext cx="1611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4F4F6AC-B39F-4499-B4E9-3ACBDD8AB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7788" y="5279191"/>
                  <a:ext cx="161133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5926" r="-22222" b="-2973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F88F37B-A3CB-4B11-B362-5CB5BA3DB572}"/>
                    </a:ext>
                  </a:extLst>
                </p:cNvPr>
                <p:cNvSpPr txBox="1"/>
                <p:nvPr/>
              </p:nvSpPr>
              <p:spPr>
                <a:xfrm>
                  <a:off x="143539" y="3770928"/>
                  <a:ext cx="7405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𝑆𝑝𝑖𝑘𝑒𝑠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F88F37B-A3CB-4B11-B362-5CB5BA3DB5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39" y="3770928"/>
                  <a:ext cx="740524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9917" r="-10744" b="-6315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7" name="Picture 66" descr="Shape&#10;&#10;Description automatically generated">
            <a:extLst>
              <a:ext uri="{FF2B5EF4-FFF2-40B4-BE49-F238E27FC236}">
                <a16:creationId xmlns:a16="http://schemas.microsoft.com/office/drawing/2014/main" id="{7D454CC3-5A59-41C4-8CB7-CB55BA01C4E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b="6479"/>
          <a:stretch/>
        </p:blipFill>
        <p:spPr>
          <a:xfrm>
            <a:off x="4907600" y="991619"/>
            <a:ext cx="3578279" cy="230596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869BE33-FB57-486D-96AF-87C6404A2EED}"/>
              </a:ext>
            </a:extLst>
          </p:cNvPr>
          <p:cNvCxnSpPr>
            <a:cxnSpLocks/>
          </p:cNvCxnSpPr>
          <p:nvPr/>
        </p:nvCxnSpPr>
        <p:spPr>
          <a:xfrm flipV="1">
            <a:off x="3996647" y="1082643"/>
            <a:ext cx="910953" cy="225353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6CD1EEE-3327-4AF4-9F6E-D9C31D865F9F}"/>
              </a:ext>
            </a:extLst>
          </p:cNvPr>
          <p:cNvCxnSpPr>
            <a:cxnSpLocks/>
          </p:cNvCxnSpPr>
          <p:nvPr/>
        </p:nvCxnSpPr>
        <p:spPr>
          <a:xfrm flipV="1">
            <a:off x="3996647" y="3239623"/>
            <a:ext cx="910953" cy="965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0C02D61C-F162-48E4-A055-38F1A3645460}"/>
              </a:ext>
            </a:extLst>
          </p:cNvPr>
          <p:cNvSpPr/>
          <p:nvPr/>
        </p:nvSpPr>
        <p:spPr>
          <a:xfrm>
            <a:off x="6267236" y="980425"/>
            <a:ext cx="986344" cy="2352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D4488D9-AB61-4E0B-A423-A817CEB2316B}"/>
              </a:ext>
            </a:extLst>
          </p:cNvPr>
          <p:cNvSpPr/>
          <p:nvPr/>
        </p:nvSpPr>
        <p:spPr>
          <a:xfrm>
            <a:off x="7209595" y="1254292"/>
            <a:ext cx="1276283" cy="2071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6BF6A6-91BA-411F-B37E-5ABD32A638C0}"/>
              </a:ext>
            </a:extLst>
          </p:cNvPr>
          <p:cNvSpPr txBox="1"/>
          <p:nvPr/>
        </p:nvSpPr>
        <p:spPr>
          <a:xfrm>
            <a:off x="6588438" y="939666"/>
            <a:ext cx="5770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0" dirty="0"/>
              <a:t>Spike</a:t>
            </a:r>
            <a:endParaRPr lang="en-GB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163445-01D4-46CC-8374-27AD9CA7755B}"/>
              </a:ext>
            </a:extLst>
          </p:cNvPr>
          <p:cNvSpPr txBox="1"/>
          <p:nvPr/>
        </p:nvSpPr>
        <p:spPr>
          <a:xfrm>
            <a:off x="7438156" y="1184409"/>
            <a:ext cx="10259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0" dirty="0"/>
              <a:t>Threshold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CFBC720-1A93-44B7-B0AE-525E4D8E69D5}"/>
                  </a:ext>
                </a:extLst>
              </p:cNvPr>
              <p:cNvSpPr txBox="1"/>
              <p:nvPr/>
            </p:nvSpPr>
            <p:spPr>
              <a:xfrm>
                <a:off x="8294114" y="3221712"/>
                <a:ext cx="161133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CFBC720-1A93-44B7-B0AE-525E4D8E6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14" y="3221712"/>
                <a:ext cx="161133" cy="228925"/>
              </a:xfrm>
              <a:prstGeom prst="rect">
                <a:avLst/>
              </a:prstGeom>
              <a:blipFill>
                <a:blip r:embed="rId16"/>
                <a:stretch>
                  <a:fillRect l="-30769" r="-23077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C830B54-F4F7-4A40-9F2A-D24D5C7C20FD}"/>
                  </a:ext>
                </a:extLst>
              </p:cNvPr>
              <p:cNvSpPr txBox="1"/>
              <p:nvPr/>
            </p:nvSpPr>
            <p:spPr>
              <a:xfrm>
                <a:off x="4563660" y="1965838"/>
                <a:ext cx="3439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m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C830B54-F4F7-4A40-9F2A-D24D5C7C2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660" y="1965838"/>
                <a:ext cx="343940" cy="276999"/>
              </a:xfrm>
              <a:prstGeom prst="rect">
                <a:avLst/>
              </a:prstGeom>
              <a:blipFill>
                <a:blip r:embed="rId17"/>
                <a:stretch>
                  <a:fillRect l="-42857" t="-28261" r="-25000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972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2E7B8B7-7630-487E-A67A-D928B7B73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04" y="1690688"/>
            <a:ext cx="6611191" cy="43920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BD28C60-2E4B-4450-959D-3BD72EC5F16E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Silicon Retina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F2C3F7-7818-4214-A265-152226F6BD93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7458738" y="1334385"/>
            <a:chExt cx="1201479" cy="120147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19A5984-8696-40A3-9832-0D11BBF182DA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Graphic 17" descr="Left Brain with solid fill">
              <a:extLst>
                <a:ext uri="{FF2B5EF4-FFF2-40B4-BE49-F238E27FC236}">
                  <a16:creationId xmlns:a16="http://schemas.microsoft.com/office/drawing/2014/main" id="{3A000C01-B2F9-4D5B-B951-D4BF1C5D4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329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2D5F1B-4812-46D6-B216-C370F9EC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891821"/>
            <a:ext cx="7915275" cy="4233752"/>
          </a:xfrm>
          <a:prstGeom prst="rect">
            <a:avLst/>
          </a:prstGeom>
        </p:spPr>
      </p:pic>
      <p:pic>
        <p:nvPicPr>
          <p:cNvPr id="6" name="Picture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63C3FA4F-C1CE-4C9E-9AC9-4CE408D64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7712" y="2233203"/>
            <a:ext cx="4340115" cy="32550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7E5B77-0338-4199-854D-DD37A24FE21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Dynamic Vision Sensor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BB08C2-1EA2-4A02-9D43-D313A814960D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7458738" y="1334385"/>
            <a:chExt cx="1201479" cy="120147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FD569F1-0E13-411A-B9EB-761BB9C500B8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Graphic 18" descr="Left Brain with solid fill">
              <a:extLst>
                <a:ext uri="{FF2B5EF4-FFF2-40B4-BE49-F238E27FC236}">
                  <a16:creationId xmlns:a16="http://schemas.microsoft.com/office/drawing/2014/main" id="{5EFE91C1-DFB7-4674-B881-76D65D3D4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5525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7E5B77-0338-4199-854D-DD37A24FE21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Neuromorphic Signals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BB08C2-1EA2-4A02-9D43-D313A814960D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7458738" y="1334385"/>
            <a:chExt cx="1201479" cy="120147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FD569F1-0E13-411A-B9EB-761BB9C500B8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Graphic 18" descr="Left Brain with solid fill">
              <a:extLst>
                <a:ext uri="{FF2B5EF4-FFF2-40B4-BE49-F238E27FC236}">
                  <a16:creationId xmlns:a16="http://schemas.microsoft.com/office/drawing/2014/main" id="{5EFE91C1-DFB7-4674-B881-76D65D3D4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D92B99D-65DE-4120-83AC-FF41F3C61199}"/>
              </a:ext>
            </a:extLst>
          </p:cNvPr>
          <p:cNvGrpSpPr/>
          <p:nvPr/>
        </p:nvGrpSpPr>
        <p:grpSpPr>
          <a:xfrm>
            <a:off x="419282" y="2228989"/>
            <a:ext cx="11353435" cy="1532678"/>
            <a:chOff x="143539" y="3701649"/>
            <a:chExt cx="11353435" cy="185454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FACE4C0-5033-4007-81D4-ABD01E4832DF}"/>
                </a:ext>
              </a:extLst>
            </p:cNvPr>
            <p:cNvGrpSpPr/>
            <p:nvPr/>
          </p:nvGrpSpPr>
          <p:grpSpPr>
            <a:xfrm>
              <a:off x="1116413" y="3838528"/>
              <a:ext cx="10051200" cy="1291919"/>
              <a:chOff x="862693" y="4515019"/>
              <a:chExt cx="10051200" cy="129191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C3575A8-8313-4794-931C-FF80F606A261}"/>
                  </a:ext>
                </a:extLst>
              </p:cNvPr>
              <p:cNvGrpSpPr/>
              <p:nvPr/>
            </p:nvGrpSpPr>
            <p:grpSpPr>
              <a:xfrm>
                <a:off x="862693" y="4651150"/>
                <a:ext cx="5025600" cy="1155788"/>
                <a:chOff x="862693" y="4651150"/>
                <a:chExt cx="5025600" cy="1155788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41" name="Ink 40">
                      <a:extLst>
                        <a:ext uri="{FF2B5EF4-FFF2-40B4-BE49-F238E27FC236}">
                          <a16:creationId xmlns:a16="http://schemas.microsoft.com/office/drawing/2014/main" id="{0E90AB23-6021-41E0-B987-F14BD77FDD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2693" y="4724418"/>
                    <a:ext cx="2512800" cy="1082520"/>
                  </p14:xfrm>
                </p:contentPart>
              </mc:Choice>
              <mc:Fallback xmlns="">
                <p:pic>
                  <p:nvPicPr>
                    <p:cNvPr id="41" name="Ink 40">
                      <a:extLst>
                        <a:ext uri="{FF2B5EF4-FFF2-40B4-BE49-F238E27FC236}">
                          <a16:creationId xmlns:a16="http://schemas.microsoft.com/office/drawing/2014/main" id="{0E90AB23-6021-41E0-B987-F14BD77FDD30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853693" y="4713532"/>
                      <a:ext cx="2530440" cy="11038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42" name="Ink 41">
                      <a:extLst>
                        <a:ext uri="{FF2B5EF4-FFF2-40B4-BE49-F238E27FC236}">
                          <a16:creationId xmlns:a16="http://schemas.microsoft.com/office/drawing/2014/main" id="{1AC4E42E-BFA7-4F5F-868C-BC60CA5351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75493" y="4651150"/>
                    <a:ext cx="2512800" cy="1082520"/>
                  </p14:xfrm>
                </p:contentPart>
              </mc:Choice>
              <mc:Fallback xmlns="">
                <p:pic>
                  <p:nvPicPr>
                    <p:cNvPr id="42" name="Ink 41">
                      <a:extLst>
                        <a:ext uri="{FF2B5EF4-FFF2-40B4-BE49-F238E27FC236}">
                          <a16:creationId xmlns:a16="http://schemas.microsoft.com/office/drawing/2014/main" id="{1AC4E42E-BFA7-4F5F-868C-BC60CA53516D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366493" y="4640264"/>
                      <a:ext cx="2530440" cy="110385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5CBB3F9-FD37-47C7-A7D5-E8BF1E71A371}"/>
                  </a:ext>
                </a:extLst>
              </p:cNvPr>
              <p:cNvGrpSpPr/>
              <p:nvPr/>
            </p:nvGrpSpPr>
            <p:grpSpPr>
              <a:xfrm>
                <a:off x="5888293" y="4515019"/>
                <a:ext cx="5025600" cy="1155788"/>
                <a:chOff x="862693" y="4651150"/>
                <a:chExt cx="5025600" cy="1155788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355429A4-3C24-4637-A9BB-E21E3B7A4A7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2693" y="4724418"/>
                    <a:ext cx="2512800" cy="1082520"/>
                  </p14:xfrm>
                </p:contentPart>
              </mc:Choice>
              <mc:Fallback xmlns="">
                <p:pic>
                  <p:nvPicPr>
                    <p:cNvPr id="39" name="Ink 38">
                      <a:extLst>
                        <a:ext uri="{FF2B5EF4-FFF2-40B4-BE49-F238E27FC236}">
                          <a16:creationId xmlns:a16="http://schemas.microsoft.com/office/drawing/2014/main" id="{355429A4-3C24-4637-A9BB-E21E3B7A4A7A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853693" y="4713532"/>
                      <a:ext cx="2530440" cy="11038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40" name="Ink 39">
                      <a:extLst>
                        <a:ext uri="{FF2B5EF4-FFF2-40B4-BE49-F238E27FC236}">
                          <a16:creationId xmlns:a16="http://schemas.microsoft.com/office/drawing/2014/main" id="{5C95CB4D-7E25-411F-AC68-B3230E4CD97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75493" y="4651150"/>
                    <a:ext cx="2512800" cy="1082520"/>
                  </p14:xfrm>
                </p:contentPart>
              </mc:Choice>
              <mc:Fallback xmlns="">
                <p:pic>
                  <p:nvPicPr>
                    <p:cNvPr id="40" name="Ink 39">
                      <a:extLst>
                        <a:ext uri="{FF2B5EF4-FFF2-40B4-BE49-F238E27FC236}">
                          <a16:creationId xmlns:a16="http://schemas.microsoft.com/office/drawing/2014/main" id="{5C95CB4D-7E25-411F-AC68-B3230E4CD97A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366493" y="4640264"/>
                      <a:ext cx="2530440" cy="110385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8D0CB68-70E9-49C7-8815-317742FB632E}"/>
                </a:ext>
              </a:extLst>
            </p:cNvPr>
            <p:cNvCxnSpPr>
              <a:cxnSpLocks/>
            </p:cNvCxnSpPr>
            <p:nvPr/>
          </p:nvCxnSpPr>
          <p:spPr>
            <a:xfrm>
              <a:off x="976237" y="3701649"/>
              <a:ext cx="0" cy="16335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933D149-2D19-4F1F-B235-C33B7BC929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237" y="5260753"/>
              <a:ext cx="10520737" cy="7448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9F4503D-B622-40D9-A631-9E1420B3F606}"/>
                    </a:ext>
                  </a:extLst>
                </p:cNvPr>
                <p:cNvSpPr txBox="1"/>
                <p:nvPr/>
              </p:nvSpPr>
              <p:spPr>
                <a:xfrm>
                  <a:off x="11307788" y="5279191"/>
                  <a:ext cx="1611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9F4503D-B622-40D9-A631-9E1420B3F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7788" y="5279191"/>
                  <a:ext cx="16113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5926" r="-22222" b="-2973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4BE66C-1D6D-434B-BE23-A0709E1FE237}"/>
                    </a:ext>
                  </a:extLst>
                </p:cNvPr>
                <p:cNvSpPr txBox="1"/>
                <p:nvPr/>
              </p:nvSpPr>
              <p:spPr>
                <a:xfrm>
                  <a:off x="143539" y="3770928"/>
                  <a:ext cx="7405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𝑆𝑝𝑖𝑘𝑒𝑠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4BE66C-1D6D-434B-BE23-A0709E1FE2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39" y="3770928"/>
                  <a:ext cx="74052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9917" r="-10744" b="-6315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24A13B4-EEFB-444B-8EA3-AD494F1341D8}"/>
              </a:ext>
            </a:extLst>
          </p:cNvPr>
          <p:cNvGrpSpPr/>
          <p:nvPr/>
        </p:nvGrpSpPr>
        <p:grpSpPr>
          <a:xfrm>
            <a:off x="600739" y="4786994"/>
            <a:ext cx="11063358" cy="1613262"/>
            <a:chOff x="600739" y="4786994"/>
            <a:chExt cx="11063358" cy="161326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9E36A00-44F9-4A07-8375-95C19AF55834}"/>
                </a:ext>
              </a:extLst>
            </p:cNvPr>
            <p:cNvGrpSpPr/>
            <p:nvPr/>
          </p:nvGrpSpPr>
          <p:grpSpPr>
            <a:xfrm>
              <a:off x="1726058" y="4786994"/>
              <a:ext cx="9337497" cy="1411718"/>
              <a:chOff x="1726058" y="4786994"/>
              <a:chExt cx="9337497" cy="1411718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33A43B69-9822-4C29-8A35-0603F27435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6058" y="4848638"/>
                <a:ext cx="0" cy="1350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84F4714F-3891-4533-91D6-E7D1AC744F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8556" y="4838364"/>
                <a:ext cx="0" cy="1350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DB0895E-8670-4927-83D4-6D523BFD0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70952" y="4838364"/>
                <a:ext cx="0" cy="1350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2B60103-0CF5-4AA6-8777-7FBC40E83A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41515" y="4828090"/>
                <a:ext cx="0" cy="1350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3154090-DE7C-4F18-8C54-9438A33ADC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1356" y="4828090"/>
                <a:ext cx="0" cy="1350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D1CA12C-EC29-4BDE-94B3-BF91802A9A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7847" y="4817816"/>
                <a:ext cx="0" cy="1350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6B80F51-14C5-4CBA-A0DC-94728346E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10054" y="4817816"/>
                <a:ext cx="0" cy="1350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FE8F58A-E08B-488D-B655-B97AB68121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65550" y="4807542"/>
                <a:ext cx="0" cy="1350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54E2527-A59E-4353-98E9-F1BFED74E2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2822" y="4807542"/>
                <a:ext cx="0" cy="1350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115DF69-974E-4FE3-B1D6-4BA14ADE00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86125" y="4797268"/>
                <a:ext cx="0" cy="1350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C223480-0D98-4FED-997E-F681D920C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13324" y="4797268"/>
                <a:ext cx="0" cy="1350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E52CC30-FECD-4486-9DF3-D3C822FFC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63555" y="4786994"/>
                <a:ext cx="0" cy="1350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55A1AE4-2C2E-4731-8665-49E9F8C05FDD}"/>
                </a:ext>
              </a:extLst>
            </p:cNvPr>
            <p:cNvCxnSpPr>
              <a:cxnSpLocks/>
            </p:cNvCxnSpPr>
            <p:nvPr/>
          </p:nvCxnSpPr>
          <p:spPr>
            <a:xfrm>
              <a:off x="1143360" y="4867578"/>
              <a:ext cx="0" cy="13500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5C20DAC-2FC8-451E-BB27-A9B28CF1FB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360" y="6156093"/>
              <a:ext cx="10520737" cy="615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3C883E2-527C-4005-835C-F03326DFC984}"/>
                    </a:ext>
                  </a:extLst>
                </p:cNvPr>
                <p:cNvSpPr txBox="1"/>
                <p:nvPr/>
              </p:nvSpPr>
              <p:spPr>
                <a:xfrm>
                  <a:off x="11474911" y="6171331"/>
                  <a:ext cx="161133" cy="2289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3C883E2-527C-4005-835C-F03326DFC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4911" y="6171331"/>
                  <a:ext cx="161133" cy="228925"/>
                </a:xfrm>
                <a:prstGeom prst="rect">
                  <a:avLst/>
                </a:prstGeom>
                <a:blipFill>
                  <a:blip r:embed="rId11"/>
                  <a:stretch>
                    <a:fillRect l="-25926" r="-22222" b="-2894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A57C2A6-3789-4034-AD9B-CB92C9574215}"/>
                    </a:ext>
                  </a:extLst>
                </p:cNvPr>
                <p:cNvSpPr txBox="1"/>
                <p:nvPr/>
              </p:nvSpPr>
              <p:spPr>
                <a:xfrm>
                  <a:off x="600739" y="4867578"/>
                  <a:ext cx="1923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A57C2A6-3789-4034-AD9B-CB92C95742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739" y="4867578"/>
                  <a:ext cx="19236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9032" r="-25806" b="-869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02E0928-8396-4ADC-88B5-569F26416E1C}"/>
                    </a:ext>
                  </a:extLst>
                </p:cNvPr>
                <p:cNvSpPr txBox="1"/>
                <p:nvPr/>
              </p:nvSpPr>
              <p:spPr>
                <a:xfrm>
                  <a:off x="600739" y="5987850"/>
                  <a:ext cx="19236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02E0928-8396-4ADC-88B5-569F26416E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739" y="5987850"/>
                  <a:ext cx="19236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9032" r="-25806" b="-869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53E1A65-CFE4-41C1-9CB6-2B8B659F4ADD}"/>
              </a:ext>
            </a:extLst>
          </p:cNvPr>
          <p:cNvSpPr txBox="1"/>
          <p:nvPr/>
        </p:nvSpPr>
        <p:spPr>
          <a:xfrm>
            <a:off x="2968919" y="4083777"/>
            <a:ext cx="219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Spike AKA Event</a:t>
            </a:r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3289774-ABD3-4184-8DA9-CBD5940A9A11}"/>
              </a:ext>
            </a:extLst>
          </p:cNvPr>
          <p:cNvCxnSpPr>
            <a:cxnSpLocks/>
          </p:cNvCxnSpPr>
          <p:nvPr/>
        </p:nvCxnSpPr>
        <p:spPr>
          <a:xfrm flipH="1">
            <a:off x="2676289" y="4453109"/>
            <a:ext cx="292630" cy="3647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003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7E5B77-0338-4199-854D-DD37A24FE21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Dynamic Vision Sensor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BB08C2-1EA2-4A02-9D43-D313A814960D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7458738" y="1334385"/>
            <a:chExt cx="1201479" cy="120147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FD569F1-0E13-411A-B9EB-761BB9C500B8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Graphic 18" descr="Left Brain with solid fill">
              <a:extLst>
                <a:ext uri="{FF2B5EF4-FFF2-40B4-BE49-F238E27FC236}">
                  <a16:creationId xmlns:a16="http://schemas.microsoft.com/office/drawing/2014/main" id="{5EFE91C1-DFB7-4674-B881-76D65D3D4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39C116-740B-4BDE-A280-175177F9073F}"/>
              </a:ext>
            </a:extLst>
          </p:cNvPr>
          <p:cNvGrpSpPr/>
          <p:nvPr/>
        </p:nvGrpSpPr>
        <p:grpSpPr>
          <a:xfrm>
            <a:off x="1546316" y="1022280"/>
            <a:ext cx="9897383" cy="5573730"/>
            <a:chOff x="1546316" y="1022280"/>
            <a:chExt cx="9897383" cy="5573730"/>
          </a:xfrm>
        </p:grpSpPr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E3988C5B-5E27-46CB-8CB6-AA183948D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6316" y="1022280"/>
              <a:ext cx="9099368" cy="5573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78C8E20-D1B6-42D4-92F9-421C03E83B4C}"/>
                </a:ext>
              </a:extLst>
            </p:cNvPr>
            <p:cNvSpPr/>
            <p:nvPr/>
          </p:nvSpPr>
          <p:spPr>
            <a:xfrm>
              <a:off x="1551398" y="1027416"/>
              <a:ext cx="9082355" cy="4877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5343F0-F8A5-47BD-8A26-1B1FF118DA3A}"/>
                </a:ext>
              </a:extLst>
            </p:cNvPr>
            <p:cNvSpPr/>
            <p:nvPr/>
          </p:nvSpPr>
          <p:spPr>
            <a:xfrm>
              <a:off x="1633563" y="2556553"/>
              <a:ext cx="9082355" cy="4877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7CE236-9C92-4A75-BFA1-C0A9617CB81A}"/>
                </a:ext>
              </a:extLst>
            </p:cNvPr>
            <p:cNvSpPr/>
            <p:nvPr/>
          </p:nvSpPr>
          <p:spPr>
            <a:xfrm>
              <a:off x="1633563" y="4005209"/>
              <a:ext cx="9082355" cy="4877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AD19B9-160C-4CBC-8916-ECDE68D085C1}"/>
                </a:ext>
              </a:extLst>
            </p:cNvPr>
            <p:cNvSpPr/>
            <p:nvPr/>
          </p:nvSpPr>
          <p:spPr>
            <a:xfrm>
              <a:off x="2361344" y="5342861"/>
              <a:ext cx="9082355" cy="4877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43AF22A-9713-461A-AB75-83158412E1DF}"/>
              </a:ext>
            </a:extLst>
          </p:cNvPr>
          <p:cNvSpPr txBox="1"/>
          <p:nvPr/>
        </p:nvSpPr>
        <p:spPr>
          <a:xfrm>
            <a:off x="3652463" y="1147937"/>
            <a:ext cx="4880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 Eye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F24E9C-2FBC-4045-B8B8-733C51C65CA9}"/>
              </a:ext>
            </a:extLst>
          </p:cNvPr>
          <p:cNvSpPr txBox="1"/>
          <p:nvPr/>
        </p:nvSpPr>
        <p:spPr>
          <a:xfrm>
            <a:off x="3652463" y="2569833"/>
            <a:ext cx="4880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Most DSLR Cameras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4C489B-D2E0-4AA1-A216-E3EA437965CE}"/>
              </a:ext>
            </a:extLst>
          </p:cNvPr>
          <p:cNvSpPr txBox="1"/>
          <p:nvPr/>
        </p:nvSpPr>
        <p:spPr>
          <a:xfrm>
            <a:off x="3652463" y="4005209"/>
            <a:ext cx="4880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Computer Screens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B59233-0284-4909-9AD0-076A3BC07B12}"/>
              </a:ext>
            </a:extLst>
          </p:cNvPr>
          <p:cNvSpPr txBox="1"/>
          <p:nvPr/>
        </p:nvSpPr>
        <p:spPr>
          <a:xfrm>
            <a:off x="3652463" y="5453865"/>
            <a:ext cx="4880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8307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6D0CFE6D-5577-466A-ABF7-7F9C31EB3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0975" y="1775673"/>
            <a:ext cx="3424832" cy="3424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724E80-5B77-42F9-9611-17EC1B920EAE}"/>
              </a:ext>
            </a:extLst>
          </p:cNvPr>
          <p:cNvSpPr txBox="1"/>
          <p:nvPr/>
        </p:nvSpPr>
        <p:spPr>
          <a:xfrm>
            <a:off x="6897188" y="1398300"/>
            <a:ext cx="3474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Asynchronous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3F117-2E25-4B05-ADA9-EA0E97743575}"/>
              </a:ext>
            </a:extLst>
          </p:cNvPr>
          <p:cNvSpPr txBox="1"/>
          <p:nvPr/>
        </p:nvSpPr>
        <p:spPr>
          <a:xfrm>
            <a:off x="6897187" y="2482517"/>
            <a:ext cx="3962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At-pixel level signal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175D19-CA99-4C5E-9408-56F3D07299D0}"/>
              </a:ext>
            </a:extLst>
          </p:cNvPr>
          <p:cNvSpPr txBox="1"/>
          <p:nvPr/>
        </p:nvSpPr>
        <p:spPr>
          <a:xfrm>
            <a:off x="6897187" y="3790709"/>
            <a:ext cx="3962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Indicates temporal change in light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F728C1-B7E2-4F11-B9C0-0538608377FB}"/>
              </a:ext>
            </a:extLst>
          </p:cNvPr>
          <p:cNvCxnSpPr>
            <a:stCxn id="5" idx="1"/>
          </p:cNvCxnSpPr>
          <p:nvPr/>
        </p:nvCxnSpPr>
        <p:spPr>
          <a:xfrm flipH="1">
            <a:off x="4946469" y="1690688"/>
            <a:ext cx="1950719" cy="7918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2E36F5-813A-40F1-8201-0FA5E8DFCE49}"/>
              </a:ext>
            </a:extLst>
          </p:cNvPr>
          <p:cNvCxnSpPr>
            <a:cxnSpLocks/>
          </p:cNvCxnSpPr>
          <p:nvPr/>
        </p:nvCxnSpPr>
        <p:spPr>
          <a:xfrm flipH="1">
            <a:off x="5016138" y="2774905"/>
            <a:ext cx="1881051" cy="2923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B6A57C-9ECA-48A2-9938-00F5F14F517D}"/>
              </a:ext>
            </a:extLst>
          </p:cNvPr>
          <p:cNvCxnSpPr>
            <a:cxnSpLocks/>
          </p:cNvCxnSpPr>
          <p:nvPr/>
        </p:nvCxnSpPr>
        <p:spPr>
          <a:xfrm flipH="1" flipV="1">
            <a:off x="5016138" y="3737983"/>
            <a:ext cx="1881051" cy="3381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DED6C9-92A0-44AB-8740-7FA809EFC33E}"/>
                  </a:ext>
                </a:extLst>
              </p:cNvPr>
              <p:cNvSpPr txBox="1"/>
              <p:nvPr/>
            </p:nvSpPr>
            <p:spPr>
              <a:xfrm>
                <a:off x="3087804" y="5786845"/>
                <a:ext cx="601639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 &lt;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𝐼𝐷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𝑝𝑜𝑙𝑎𝑟𝑖𝑡𝑦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DED6C9-92A0-44AB-8740-7FA809EFC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804" y="5786845"/>
                <a:ext cx="6016391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51ECA932-E4D2-46D4-AF7C-BAF54EF0A51C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An Event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D7BF69-DFD5-409B-8F52-2113FBDE1B21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7458738" y="1334385"/>
            <a:chExt cx="1201479" cy="120147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E3EFAD7-851E-4BD9-ADE3-5664E72DE010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3" name="Graphic 22" descr="Left Brain with solid fill">
              <a:extLst>
                <a:ext uri="{FF2B5EF4-FFF2-40B4-BE49-F238E27FC236}">
                  <a16:creationId xmlns:a16="http://schemas.microsoft.com/office/drawing/2014/main" id="{CAD8BDC7-1D22-4E60-914C-C51D276E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988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83E712A-023E-405D-830A-149084D90041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Polarity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15ED3E-AA8F-4AED-874E-BBF6D2A8C17A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7458738" y="1334385"/>
            <a:chExt cx="1201479" cy="120147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AF7842-99F9-4281-A0C5-748BBBEF8CD7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Graphic 15" descr="Left Brain with solid fill">
              <a:extLst>
                <a:ext uri="{FF2B5EF4-FFF2-40B4-BE49-F238E27FC236}">
                  <a16:creationId xmlns:a16="http://schemas.microsoft.com/office/drawing/2014/main" id="{14BDA9FA-1394-4E2F-975A-3A0D5034E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3DDAD14-3100-4BD0-A28F-670A7DC8E0E6}"/>
              </a:ext>
            </a:extLst>
          </p:cNvPr>
          <p:cNvSpPr/>
          <p:nvPr/>
        </p:nvSpPr>
        <p:spPr>
          <a:xfrm>
            <a:off x="1356187" y="2424701"/>
            <a:ext cx="3380198" cy="1006868"/>
          </a:xfrm>
          <a:custGeom>
            <a:avLst/>
            <a:gdLst>
              <a:gd name="connsiteX0" fmla="*/ 0 w 3380198"/>
              <a:gd name="connsiteY0" fmla="*/ 1006868 h 1006868"/>
              <a:gd name="connsiteX1" fmla="*/ 1664413 w 3380198"/>
              <a:gd name="connsiteY1" fmla="*/ 0 h 1006868"/>
              <a:gd name="connsiteX2" fmla="*/ 3380198 w 3380198"/>
              <a:gd name="connsiteY2" fmla="*/ 1006868 h 100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0198" h="1006868">
                <a:moveTo>
                  <a:pt x="0" y="1006868"/>
                </a:moveTo>
                <a:cubicBezTo>
                  <a:pt x="550523" y="503434"/>
                  <a:pt x="1101047" y="0"/>
                  <a:pt x="1664413" y="0"/>
                </a:cubicBezTo>
                <a:cubicBezTo>
                  <a:pt x="2227779" y="0"/>
                  <a:pt x="2803988" y="503434"/>
                  <a:pt x="3380198" y="1006868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B513A29-FA07-48E7-8B54-A4CC4AE62610}"/>
              </a:ext>
            </a:extLst>
          </p:cNvPr>
          <p:cNvSpPr/>
          <p:nvPr/>
        </p:nvSpPr>
        <p:spPr>
          <a:xfrm flipV="1">
            <a:off x="4736385" y="3429000"/>
            <a:ext cx="3380198" cy="1006868"/>
          </a:xfrm>
          <a:custGeom>
            <a:avLst/>
            <a:gdLst>
              <a:gd name="connsiteX0" fmla="*/ 0 w 3380198"/>
              <a:gd name="connsiteY0" fmla="*/ 1006868 h 1006868"/>
              <a:gd name="connsiteX1" fmla="*/ 1664413 w 3380198"/>
              <a:gd name="connsiteY1" fmla="*/ 0 h 1006868"/>
              <a:gd name="connsiteX2" fmla="*/ 3380198 w 3380198"/>
              <a:gd name="connsiteY2" fmla="*/ 1006868 h 100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0198" h="1006868">
                <a:moveTo>
                  <a:pt x="0" y="1006868"/>
                </a:moveTo>
                <a:cubicBezTo>
                  <a:pt x="550523" y="503434"/>
                  <a:pt x="1101047" y="0"/>
                  <a:pt x="1664413" y="0"/>
                </a:cubicBezTo>
                <a:cubicBezTo>
                  <a:pt x="2227779" y="0"/>
                  <a:pt x="2803988" y="503434"/>
                  <a:pt x="3380198" y="1006868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EA787FA-9764-4A61-956C-50C5178328B0}"/>
              </a:ext>
            </a:extLst>
          </p:cNvPr>
          <p:cNvSpPr/>
          <p:nvPr/>
        </p:nvSpPr>
        <p:spPr>
          <a:xfrm>
            <a:off x="8116583" y="2424701"/>
            <a:ext cx="3380198" cy="1006868"/>
          </a:xfrm>
          <a:custGeom>
            <a:avLst/>
            <a:gdLst>
              <a:gd name="connsiteX0" fmla="*/ 0 w 3380198"/>
              <a:gd name="connsiteY0" fmla="*/ 1006868 h 1006868"/>
              <a:gd name="connsiteX1" fmla="*/ 1664413 w 3380198"/>
              <a:gd name="connsiteY1" fmla="*/ 0 h 1006868"/>
              <a:gd name="connsiteX2" fmla="*/ 3380198 w 3380198"/>
              <a:gd name="connsiteY2" fmla="*/ 1006868 h 100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0198" h="1006868">
                <a:moveTo>
                  <a:pt x="0" y="1006868"/>
                </a:moveTo>
                <a:cubicBezTo>
                  <a:pt x="550523" y="503434"/>
                  <a:pt x="1101047" y="0"/>
                  <a:pt x="1664413" y="0"/>
                </a:cubicBezTo>
                <a:cubicBezTo>
                  <a:pt x="2227779" y="0"/>
                  <a:pt x="2803988" y="503434"/>
                  <a:pt x="3380198" y="1006868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94F3DC-9F8A-49A8-BCF3-553E88411E88}"/>
              </a:ext>
            </a:extLst>
          </p:cNvPr>
          <p:cNvCxnSpPr>
            <a:cxnSpLocks/>
          </p:cNvCxnSpPr>
          <p:nvPr/>
        </p:nvCxnSpPr>
        <p:spPr>
          <a:xfrm>
            <a:off x="1318515" y="3429000"/>
            <a:ext cx="10178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AC225B-A6F7-4E23-AD8A-F014945026D8}"/>
              </a:ext>
            </a:extLst>
          </p:cNvPr>
          <p:cNvCxnSpPr>
            <a:cxnSpLocks/>
          </p:cNvCxnSpPr>
          <p:nvPr/>
        </p:nvCxnSpPr>
        <p:spPr>
          <a:xfrm>
            <a:off x="1335639" y="2270589"/>
            <a:ext cx="0" cy="11712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E2EC0D-455E-4C89-9187-01E67F778E3B}"/>
              </a:ext>
            </a:extLst>
          </p:cNvPr>
          <p:cNvCxnSpPr>
            <a:cxnSpLocks/>
          </p:cNvCxnSpPr>
          <p:nvPr/>
        </p:nvCxnSpPr>
        <p:spPr>
          <a:xfrm>
            <a:off x="1337350" y="3429000"/>
            <a:ext cx="0" cy="11712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F55B78-A878-4F52-8D2D-7F0FE7538E3E}"/>
              </a:ext>
            </a:extLst>
          </p:cNvPr>
          <p:cNvSpPr txBox="1"/>
          <p:nvPr/>
        </p:nvSpPr>
        <p:spPr>
          <a:xfrm>
            <a:off x="235111" y="3105834"/>
            <a:ext cx="100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Light change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951780-645E-4E69-A12D-D5DBD58205F7}"/>
              </a:ext>
            </a:extLst>
          </p:cNvPr>
          <p:cNvSpPr txBox="1"/>
          <p:nvPr/>
        </p:nvSpPr>
        <p:spPr>
          <a:xfrm>
            <a:off x="821928" y="2234927"/>
            <a:ext cx="493163" cy="36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+1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847210-972B-49F9-8FB1-B45576DDAE38}"/>
              </a:ext>
            </a:extLst>
          </p:cNvPr>
          <p:cNvSpPr txBox="1"/>
          <p:nvPr/>
        </p:nvSpPr>
        <p:spPr>
          <a:xfrm>
            <a:off x="811357" y="4278888"/>
            <a:ext cx="493163" cy="36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827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83E712A-023E-405D-830A-149084D90041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Example Output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15ED3E-AA8F-4AED-874E-BBF6D2A8C17A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7458738" y="1334385"/>
            <a:chExt cx="1201479" cy="120147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AF7842-99F9-4281-A0C5-748BBBEF8CD7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Graphic 15" descr="Left Brain with solid fill">
              <a:extLst>
                <a:ext uri="{FF2B5EF4-FFF2-40B4-BE49-F238E27FC236}">
                  <a16:creationId xmlns:a16="http://schemas.microsoft.com/office/drawing/2014/main" id="{14BDA9FA-1394-4E2F-975A-3A0D5034E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  <p:pic>
        <p:nvPicPr>
          <p:cNvPr id="2" name="Walking-side-side.mp4" descr="Walking-side-side.mp4">
            <a:hlinkClick r:id="" action="ppaction://media"/>
            <a:extLst>
              <a:ext uri="{FF2B5EF4-FFF2-40B4-BE49-F238E27FC236}">
                <a16:creationId xmlns:a16="http://schemas.microsoft.com/office/drawing/2014/main" id="{26796B12-0B5B-C149-836C-7D0B4F3032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9943" y="1223736"/>
            <a:ext cx="8752114" cy="49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0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63B5-3B65-4243-80A9-92F7F493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263" y="660961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00B050"/>
                </a:solidFill>
              </a:rPr>
              <a:t>Benefits of neuromorphic vision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ACF80-DDDE-4693-A38E-1D83435E6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263" y="2121461"/>
            <a:ext cx="10515600" cy="1603375"/>
          </a:xfrm>
        </p:spPr>
        <p:txBody>
          <a:bodyPr/>
          <a:lstStyle/>
          <a:p>
            <a:r>
              <a:rPr lang="en-GB" dirty="0"/>
              <a:t>Is the de facto language of machine vision.</a:t>
            </a:r>
          </a:p>
          <a:p>
            <a:r>
              <a:rPr lang="en-GB" dirty="0"/>
              <a:t>Cheap</a:t>
            </a:r>
          </a:p>
          <a:p>
            <a:r>
              <a:rPr lang="en-GB" dirty="0"/>
              <a:t>Has a solid ecosystem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A1E860-2183-4A41-AB33-1A3B5FB09A01}"/>
              </a:ext>
            </a:extLst>
          </p:cNvPr>
          <p:cNvSpPr txBox="1">
            <a:spLocks/>
          </p:cNvSpPr>
          <p:nvPr/>
        </p:nvSpPr>
        <p:spPr>
          <a:xfrm>
            <a:off x="1331263" y="3859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FF0000"/>
                </a:solidFill>
              </a:rPr>
              <a:t>Drawbacks of neuromorphic vision sensors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7E9093-B91B-4ED6-A1A5-4D63A58F6C38}"/>
              </a:ext>
            </a:extLst>
          </p:cNvPr>
          <p:cNvSpPr txBox="1">
            <a:spLocks/>
          </p:cNvSpPr>
          <p:nvPr/>
        </p:nvSpPr>
        <p:spPr>
          <a:xfrm>
            <a:off x="1331263" y="5320273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Wasteful – in time, efficiency and power</a:t>
            </a:r>
          </a:p>
          <a:p>
            <a:r>
              <a:rPr lang="en-GB" dirty="0"/>
              <a:t>Scene dynamics call for custom calibration of sampling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3B4852-AB5E-4254-926B-08E56FFA7A6B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 dirty="0">
              <a:latin typeface="+mj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9DFB9E-726D-4C86-B613-265EF3FF6D55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7458738" y="1334385"/>
            <a:chExt cx="1201479" cy="120147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8232E9-6FC8-4529-9B07-7B3C92B39D10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" name="Graphic 16" descr="Left Brain with solid fill">
              <a:extLst>
                <a:ext uri="{FF2B5EF4-FFF2-40B4-BE49-F238E27FC236}">
                  <a16:creationId xmlns:a16="http://schemas.microsoft.com/office/drawing/2014/main" id="{67FBDF0A-B966-45D0-B4A9-084DCCD90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3828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32C6EC8-D6C0-BA4E-AE32-3B88EA13F840}"/>
              </a:ext>
            </a:extLst>
          </p:cNvPr>
          <p:cNvSpPr/>
          <p:nvPr/>
        </p:nvSpPr>
        <p:spPr>
          <a:xfrm>
            <a:off x="0" y="1324277"/>
            <a:ext cx="6783572" cy="1095153"/>
          </a:xfrm>
          <a:prstGeom prst="round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Introduction</a:t>
            </a:r>
            <a:endParaRPr lang="en-GB" sz="66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6260D1D-4CE3-1D41-9991-234FAE298C27}"/>
              </a:ext>
            </a:extLst>
          </p:cNvPr>
          <p:cNvSpPr/>
          <p:nvPr/>
        </p:nvSpPr>
        <p:spPr>
          <a:xfrm>
            <a:off x="-1" y="2461960"/>
            <a:ext cx="8059479" cy="109515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Neuromorphic Vision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075EEDF-EBF4-FD4F-99A4-C0D5671EDB7B}"/>
              </a:ext>
            </a:extLst>
          </p:cNvPr>
          <p:cNvSpPr/>
          <p:nvPr/>
        </p:nvSpPr>
        <p:spPr>
          <a:xfrm>
            <a:off x="0" y="3599643"/>
            <a:ext cx="9377916" cy="109515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Neuromorphic Data Processing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6711F1C-48F0-0943-9B61-256502CF3A08}"/>
              </a:ext>
            </a:extLst>
          </p:cNvPr>
          <p:cNvSpPr/>
          <p:nvPr/>
        </p:nvSpPr>
        <p:spPr>
          <a:xfrm>
            <a:off x="-2" y="4737326"/>
            <a:ext cx="11004699" cy="109515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Questions</a:t>
            </a:r>
            <a:endParaRPr lang="en-GB" sz="66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CBF098-6FDD-E543-BFFE-481408B93B18}"/>
              </a:ext>
            </a:extLst>
          </p:cNvPr>
          <p:cNvGrpSpPr/>
          <p:nvPr/>
        </p:nvGrpSpPr>
        <p:grpSpPr>
          <a:xfrm>
            <a:off x="6182832" y="723537"/>
            <a:ext cx="1201479" cy="1201479"/>
            <a:chOff x="6182832" y="196703"/>
            <a:chExt cx="1201479" cy="120147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0C0FC69-FAC3-DA47-9430-FC1534946F9F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Graphic 18" descr="Eye with solid fill">
              <a:extLst>
                <a:ext uri="{FF2B5EF4-FFF2-40B4-BE49-F238E27FC236}">
                  <a16:creationId xmlns:a16="http://schemas.microsoft.com/office/drawing/2014/main" id="{8620B85C-EEE3-6F44-8F75-0541283D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69AF88F-B44D-DD4A-B887-363E2184DE91}"/>
              </a:ext>
            </a:extLst>
          </p:cNvPr>
          <p:cNvGrpSpPr/>
          <p:nvPr/>
        </p:nvGrpSpPr>
        <p:grpSpPr>
          <a:xfrm>
            <a:off x="7458738" y="1861220"/>
            <a:ext cx="1201479" cy="1201479"/>
            <a:chOff x="7458738" y="1334385"/>
            <a:chExt cx="1201479" cy="120147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74E3B85-8FD4-9043-98B7-DF09A88AE568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" name="Graphic 26" descr="Left Brain with solid fill">
              <a:extLst>
                <a:ext uri="{FF2B5EF4-FFF2-40B4-BE49-F238E27FC236}">
                  <a16:creationId xmlns:a16="http://schemas.microsoft.com/office/drawing/2014/main" id="{86AA38F7-BC95-F741-A9A0-E048911B2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F611B3-9B31-494D-BA05-67A66FB65025}"/>
              </a:ext>
            </a:extLst>
          </p:cNvPr>
          <p:cNvGrpSpPr/>
          <p:nvPr/>
        </p:nvGrpSpPr>
        <p:grpSpPr>
          <a:xfrm>
            <a:off x="8777176" y="2998903"/>
            <a:ext cx="1201479" cy="1201479"/>
            <a:chOff x="8777176" y="2472068"/>
            <a:chExt cx="1201479" cy="120147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F481AD7-924F-6D45-AF97-63746258D9EA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" name="Graphic 31" descr="Gears with solid fill">
              <a:extLst>
                <a:ext uri="{FF2B5EF4-FFF2-40B4-BE49-F238E27FC236}">
                  <a16:creationId xmlns:a16="http://schemas.microsoft.com/office/drawing/2014/main" id="{78657CA4-E8B4-AD44-BB0C-2C1999ECA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C30F64D-126D-1A46-B845-2765AA5911BA}"/>
              </a:ext>
            </a:extLst>
          </p:cNvPr>
          <p:cNvGrpSpPr/>
          <p:nvPr/>
        </p:nvGrpSpPr>
        <p:grpSpPr>
          <a:xfrm>
            <a:off x="10403957" y="4136586"/>
            <a:ext cx="1201479" cy="1201479"/>
            <a:chOff x="10403957" y="3609751"/>
            <a:chExt cx="1201479" cy="120147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7C06607-DE51-3442-8694-1B0C69B530AD}"/>
                </a:ext>
              </a:extLst>
            </p:cNvPr>
            <p:cNvSpPr/>
            <p:nvPr/>
          </p:nvSpPr>
          <p:spPr>
            <a:xfrm>
              <a:off x="10403957" y="3609751"/>
              <a:ext cx="1201479" cy="120147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9" name="Graphic 38" descr="Badge Question Mark outline">
              <a:extLst>
                <a:ext uri="{FF2B5EF4-FFF2-40B4-BE49-F238E27FC236}">
                  <a16:creationId xmlns:a16="http://schemas.microsoft.com/office/drawing/2014/main" id="{259587B2-34BA-7048-BC10-B3FD94CA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47496" y="37532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3654932"/>
      </p:ext>
    </p:extLst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30BC643-96D5-4C1D-BC2E-17614DB550ED}"/>
              </a:ext>
            </a:extLst>
          </p:cNvPr>
          <p:cNvGrpSpPr/>
          <p:nvPr/>
        </p:nvGrpSpPr>
        <p:grpSpPr>
          <a:xfrm>
            <a:off x="2580939" y="1102659"/>
            <a:ext cx="7030123" cy="5626250"/>
            <a:chOff x="2194561" y="539932"/>
            <a:chExt cx="7528560" cy="598278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B5E186-373E-4CE2-A8C0-38FFF69391A6}"/>
                </a:ext>
              </a:extLst>
            </p:cNvPr>
            <p:cNvSpPr/>
            <p:nvPr/>
          </p:nvSpPr>
          <p:spPr>
            <a:xfrm>
              <a:off x="5735717" y="2534195"/>
              <a:ext cx="447149" cy="916434"/>
            </a:xfrm>
            <a:custGeom>
              <a:avLst/>
              <a:gdLst>
                <a:gd name="connsiteX0" fmla="*/ 223574 w 447149"/>
                <a:gd name="connsiteY0" fmla="*/ 0 h 916434"/>
                <a:gd name="connsiteX1" fmla="*/ 427476 w 447149"/>
                <a:gd name="connsiteY1" fmla="*/ 10296 h 916434"/>
                <a:gd name="connsiteX2" fmla="*/ 447149 w 447149"/>
                <a:gd name="connsiteY2" fmla="*/ 13299 h 916434"/>
                <a:gd name="connsiteX3" fmla="*/ 437524 w 447149"/>
                <a:gd name="connsiteY3" fmla="*/ 203902 h 916434"/>
                <a:gd name="connsiteX4" fmla="*/ 291101 w 447149"/>
                <a:gd name="connsiteY4" fmla="*/ 776257 h 916434"/>
                <a:gd name="connsiteX5" fmla="*/ 223574 w 447149"/>
                <a:gd name="connsiteY5" fmla="*/ 916434 h 916434"/>
                <a:gd name="connsiteX6" fmla="*/ 156047 w 447149"/>
                <a:gd name="connsiteY6" fmla="*/ 776257 h 916434"/>
                <a:gd name="connsiteX7" fmla="*/ 9625 w 447149"/>
                <a:gd name="connsiteY7" fmla="*/ 203902 h 916434"/>
                <a:gd name="connsiteX8" fmla="*/ 0 w 447149"/>
                <a:gd name="connsiteY8" fmla="*/ 13299 h 916434"/>
                <a:gd name="connsiteX9" fmla="*/ 19672 w 447149"/>
                <a:gd name="connsiteY9" fmla="*/ 10296 h 916434"/>
                <a:gd name="connsiteX10" fmla="*/ 223574 w 447149"/>
                <a:gd name="connsiteY10" fmla="*/ 0 h 91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149" h="916434">
                  <a:moveTo>
                    <a:pt x="223574" y="0"/>
                  </a:moveTo>
                  <a:cubicBezTo>
                    <a:pt x="292412" y="0"/>
                    <a:pt x="360435" y="3488"/>
                    <a:pt x="427476" y="10296"/>
                  </a:cubicBezTo>
                  <a:lnTo>
                    <a:pt x="447149" y="13299"/>
                  </a:lnTo>
                  <a:lnTo>
                    <a:pt x="437524" y="203902"/>
                  </a:lnTo>
                  <a:cubicBezTo>
                    <a:pt x="417099" y="405026"/>
                    <a:pt x="366787" y="597315"/>
                    <a:pt x="291101" y="776257"/>
                  </a:cubicBezTo>
                  <a:lnTo>
                    <a:pt x="223574" y="916434"/>
                  </a:lnTo>
                  <a:lnTo>
                    <a:pt x="156047" y="776257"/>
                  </a:lnTo>
                  <a:cubicBezTo>
                    <a:pt x="80361" y="597315"/>
                    <a:pt x="30050" y="405026"/>
                    <a:pt x="9625" y="203902"/>
                  </a:cubicBezTo>
                  <a:lnTo>
                    <a:pt x="0" y="13299"/>
                  </a:lnTo>
                  <a:lnTo>
                    <a:pt x="19672" y="10296"/>
                  </a:lnTo>
                  <a:cubicBezTo>
                    <a:pt x="86714" y="3488"/>
                    <a:pt x="154737" y="0"/>
                    <a:pt x="223574" y="0"/>
                  </a:cubicBezTo>
                  <a:close/>
                </a:path>
              </a:pathLst>
            </a:custGeom>
            <a:solidFill>
              <a:srgbClr val="00B0F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751BD0B-73AC-4EB8-B081-5894603BBA31}"/>
                </a:ext>
              </a:extLst>
            </p:cNvPr>
            <p:cNvGrpSpPr/>
            <p:nvPr/>
          </p:nvGrpSpPr>
          <p:grpSpPr>
            <a:xfrm>
              <a:off x="2194561" y="539932"/>
              <a:ext cx="7528560" cy="5982789"/>
              <a:chOff x="2194561" y="539932"/>
              <a:chExt cx="7528560" cy="5982789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645A923-05FD-47F8-835C-66AF80498744}"/>
                  </a:ext>
                </a:extLst>
              </p:cNvPr>
              <p:cNvSpPr/>
              <p:nvPr/>
            </p:nvSpPr>
            <p:spPr>
              <a:xfrm>
                <a:off x="2194561" y="539932"/>
                <a:ext cx="3988526" cy="398852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7981E6E5-9992-4DC0-AE8F-BDAC511D0311}"/>
                  </a:ext>
                </a:extLst>
              </p:cNvPr>
              <p:cNvSpPr/>
              <p:nvPr/>
            </p:nvSpPr>
            <p:spPr>
              <a:xfrm>
                <a:off x="5734595" y="539932"/>
                <a:ext cx="3988526" cy="398852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7A749EB2-6EE3-4524-9076-E4387A55A75D}"/>
                  </a:ext>
                </a:extLst>
              </p:cNvPr>
              <p:cNvSpPr/>
              <p:nvPr/>
            </p:nvSpPr>
            <p:spPr>
              <a:xfrm>
                <a:off x="3964578" y="2534195"/>
                <a:ext cx="3988526" cy="398852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19E8C6-5315-44C8-A2F8-88F22904ED8D}"/>
                </a:ext>
              </a:extLst>
            </p:cNvPr>
            <p:cNvSpPr txBox="1"/>
            <p:nvPr/>
          </p:nvSpPr>
          <p:spPr>
            <a:xfrm>
              <a:off x="2914044" y="1276769"/>
              <a:ext cx="2549560" cy="100788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GB" sz="4000" dirty="0"/>
                <a:t>Neuroscience</a:t>
              </a:r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AA289A-72B4-4077-B8BC-C737C3FFD5EA}"/>
                </a:ext>
              </a:extLst>
            </p:cNvPr>
            <p:cNvSpPr txBox="1"/>
            <p:nvPr/>
          </p:nvSpPr>
          <p:spPr>
            <a:xfrm>
              <a:off x="6454078" y="1780713"/>
              <a:ext cx="2549560" cy="100788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GB" sz="4000" dirty="0"/>
                <a:t>Computer</a:t>
              </a:r>
            </a:p>
            <a:p>
              <a:pPr algn="ctr"/>
              <a:r>
                <a:rPr lang="en-GB" sz="4000" dirty="0"/>
                <a:t>Vision</a:t>
              </a:r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5F3292-2AA5-4483-AA37-7A759551C287}"/>
                </a:ext>
              </a:extLst>
            </p:cNvPr>
            <p:cNvSpPr txBox="1"/>
            <p:nvPr/>
          </p:nvSpPr>
          <p:spPr>
            <a:xfrm>
              <a:off x="4684061" y="5021645"/>
              <a:ext cx="2549560" cy="1007888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r>
                <a:rPr lang="en-GB" sz="4000" dirty="0"/>
                <a:t>Bio-physics</a:t>
              </a:r>
              <a:endParaRPr lang="en-GB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D09323-0853-44FC-8DF8-5ED05028D002}"/>
                </a:ext>
              </a:extLst>
            </p:cNvPr>
            <p:cNvSpPr txBox="1"/>
            <p:nvPr/>
          </p:nvSpPr>
          <p:spPr>
            <a:xfrm>
              <a:off x="4101225" y="3400095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Neuromorphic Vision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681D95-5CD8-4F68-8EAE-A3EF30128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5710" y="3023354"/>
              <a:ext cx="534614" cy="4272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E903F9-1159-4448-94A2-26142F2A20E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The Overlapping Fields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9EDE2F5-8B9F-413A-8B43-CFBA7521CEC0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6182832" y="196703"/>
            <a:chExt cx="1201479" cy="120147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63092F3-7D00-4573-A059-70DFDC1060A0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phic 20" descr="Eye with solid fill">
              <a:extLst>
                <a:ext uri="{FF2B5EF4-FFF2-40B4-BE49-F238E27FC236}">
                  <a16:creationId xmlns:a16="http://schemas.microsoft.com/office/drawing/2014/main" id="{8E75CAF6-471B-43E4-BAB1-9C8AB9C50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439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92982FF-F223-49ED-9F6D-8AC8125E405D}"/>
              </a:ext>
            </a:extLst>
          </p:cNvPr>
          <p:cNvSpPr/>
          <p:nvPr/>
        </p:nvSpPr>
        <p:spPr>
          <a:xfrm>
            <a:off x="6827524" y="2847703"/>
            <a:ext cx="4641658" cy="119307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4B5E70-43CC-417E-ADC7-8EDAFDCDCD58}"/>
              </a:ext>
            </a:extLst>
          </p:cNvPr>
          <p:cNvSpPr/>
          <p:nvPr/>
        </p:nvSpPr>
        <p:spPr>
          <a:xfrm>
            <a:off x="7043051" y="3021874"/>
            <a:ext cx="4238916" cy="8186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119F41-539C-496B-AC92-009092C8D928}"/>
              </a:ext>
            </a:extLst>
          </p:cNvPr>
          <p:cNvCxnSpPr>
            <a:cxnSpLocks/>
          </p:cNvCxnSpPr>
          <p:nvPr/>
        </p:nvCxnSpPr>
        <p:spPr>
          <a:xfrm>
            <a:off x="6096000" y="202475"/>
            <a:ext cx="0" cy="64530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28C56F1E-ED1E-4525-BD55-24543563A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0361" y="2512243"/>
            <a:ext cx="1833514" cy="1833514"/>
          </a:xfrm>
          <a:prstGeom prst="rect">
            <a:avLst/>
          </a:prstGeom>
        </p:spPr>
      </p:pic>
      <p:pic>
        <p:nvPicPr>
          <p:cNvPr id="10" name="Graphic 9" descr="Envelope outline">
            <a:extLst>
              <a:ext uri="{FF2B5EF4-FFF2-40B4-BE49-F238E27FC236}">
                <a16:creationId xmlns:a16="http://schemas.microsoft.com/office/drawing/2014/main" id="{B5D91FDF-A5BC-4732-86F4-8BD3546E0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3051" y="2722514"/>
            <a:ext cx="1412972" cy="1412972"/>
          </a:xfrm>
          <a:prstGeom prst="rect">
            <a:avLst/>
          </a:prstGeom>
        </p:spPr>
      </p:pic>
      <p:pic>
        <p:nvPicPr>
          <p:cNvPr id="11" name="Graphic 10" descr="Envelope outline">
            <a:extLst>
              <a:ext uri="{FF2B5EF4-FFF2-40B4-BE49-F238E27FC236}">
                <a16:creationId xmlns:a16="http://schemas.microsoft.com/office/drawing/2014/main" id="{1F3AAF45-E6AC-4FE3-A42C-854A6AE44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6023" y="2722514"/>
            <a:ext cx="1412972" cy="1412972"/>
          </a:xfrm>
          <a:prstGeom prst="rect">
            <a:avLst/>
          </a:prstGeom>
        </p:spPr>
      </p:pic>
      <p:pic>
        <p:nvPicPr>
          <p:cNvPr id="12" name="Graphic 11" descr="Envelope outline">
            <a:extLst>
              <a:ext uri="{FF2B5EF4-FFF2-40B4-BE49-F238E27FC236}">
                <a16:creationId xmlns:a16="http://schemas.microsoft.com/office/drawing/2014/main" id="{863915DC-A10E-4647-BF4F-92A985785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68995" y="2722514"/>
            <a:ext cx="1412972" cy="1412972"/>
          </a:xfrm>
          <a:prstGeom prst="rect">
            <a:avLst/>
          </a:prstGeom>
        </p:spPr>
      </p:pic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CBE0F610-7CEC-4428-BF72-4C095A8C9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9510" y="3021874"/>
            <a:ext cx="1439944" cy="1439944"/>
          </a:xfrm>
          <a:prstGeom prst="rect">
            <a:avLst/>
          </a:prstGeom>
        </p:spPr>
      </p:pic>
      <p:pic>
        <p:nvPicPr>
          <p:cNvPr id="17" name="Graphic 16" descr="Magnifying glass with solid fill">
            <a:extLst>
              <a:ext uri="{FF2B5EF4-FFF2-40B4-BE49-F238E27FC236}">
                <a16:creationId xmlns:a16="http://schemas.microsoft.com/office/drawing/2014/main" id="{F632B30A-D25D-4FA9-960D-42614BC8A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1995" y="3120508"/>
            <a:ext cx="1439944" cy="143994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0F299F18-38F3-427C-B237-CAA0C396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74" y="1132798"/>
            <a:ext cx="3006644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Per-event</a:t>
            </a:r>
            <a:br>
              <a:rPr lang="en-GB" sz="3600" dirty="0"/>
            </a:br>
            <a:r>
              <a:rPr lang="en-GB" sz="3600" dirty="0"/>
              <a:t>Processing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B5731F8-5096-44BD-94BA-E8DD746C518D}"/>
              </a:ext>
            </a:extLst>
          </p:cNvPr>
          <p:cNvSpPr txBox="1">
            <a:spLocks/>
          </p:cNvSpPr>
          <p:nvPr/>
        </p:nvSpPr>
        <p:spPr>
          <a:xfrm>
            <a:off x="7659187" y="1132797"/>
            <a:ext cx="300664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dirty="0"/>
              <a:t>Per-N-Packet</a:t>
            </a:r>
            <a:br>
              <a:rPr lang="en-GB" sz="3600" dirty="0"/>
            </a:br>
            <a:r>
              <a:rPr lang="en-GB" sz="3600" dirty="0"/>
              <a:t>Processing</a:t>
            </a:r>
          </a:p>
        </p:txBody>
      </p:sp>
      <p:pic>
        <p:nvPicPr>
          <p:cNvPr id="22" name="Graphic 21" descr="Envelope outline">
            <a:extLst>
              <a:ext uri="{FF2B5EF4-FFF2-40B4-BE49-F238E27FC236}">
                <a16:creationId xmlns:a16="http://schemas.microsoft.com/office/drawing/2014/main" id="{2FEA9774-3863-4B3E-8672-3649DED45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9183" y="2512243"/>
            <a:ext cx="1833514" cy="1833514"/>
          </a:xfrm>
          <a:prstGeom prst="rect">
            <a:avLst/>
          </a:prstGeom>
        </p:spPr>
      </p:pic>
      <p:pic>
        <p:nvPicPr>
          <p:cNvPr id="23" name="Graphic 22" descr="Envelope outline">
            <a:extLst>
              <a:ext uri="{FF2B5EF4-FFF2-40B4-BE49-F238E27FC236}">
                <a16:creationId xmlns:a16="http://schemas.microsoft.com/office/drawing/2014/main" id="{40910327-F523-4440-BDAB-8F6BD7FC5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538" y="2512243"/>
            <a:ext cx="1833514" cy="183351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992CE56-C6A3-4FD3-9431-C3324F4289A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F36D50-4AF5-4417-9122-51749C681E37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2819A13-644A-4C48-844B-D2B97E1C1FCE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Gears with solid fill">
              <a:extLst>
                <a:ext uri="{FF2B5EF4-FFF2-40B4-BE49-F238E27FC236}">
                  <a16:creationId xmlns:a16="http://schemas.microsoft.com/office/drawing/2014/main" id="{7B7EB81F-D668-4F27-A8E1-309FF475C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4633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F378E849-A3F3-4984-84A0-75A83F9D490B}"/>
              </a:ext>
            </a:extLst>
          </p:cNvPr>
          <p:cNvGrpSpPr/>
          <p:nvPr/>
        </p:nvGrpSpPr>
        <p:grpSpPr>
          <a:xfrm>
            <a:off x="1183338" y="1797344"/>
            <a:ext cx="9242616" cy="3668903"/>
            <a:chOff x="1183338" y="1815816"/>
            <a:chExt cx="9242616" cy="366890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811845B-6805-43DA-8180-CC48627A4F1E}"/>
                </a:ext>
              </a:extLst>
            </p:cNvPr>
            <p:cNvGrpSpPr/>
            <p:nvPr/>
          </p:nvGrpSpPr>
          <p:grpSpPr>
            <a:xfrm>
              <a:off x="7467602" y="2252804"/>
              <a:ext cx="2958352" cy="2945747"/>
              <a:chOff x="6831107" y="1786638"/>
              <a:chExt cx="2958352" cy="2945747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1D2BBB7-C2DC-4A1B-9DAB-02703CCD7787}"/>
                  </a:ext>
                </a:extLst>
              </p:cNvPr>
              <p:cNvSpPr/>
              <p:nvPr/>
            </p:nvSpPr>
            <p:spPr>
              <a:xfrm>
                <a:off x="6831107" y="1786638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76A48B8-6EE1-4731-9EF5-C4656AAFCDD1}"/>
                  </a:ext>
                </a:extLst>
              </p:cNvPr>
              <p:cNvSpPr/>
              <p:nvPr/>
            </p:nvSpPr>
            <p:spPr>
              <a:xfrm>
                <a:off x="7422777" y="1786638"/>
                <a:ext cx="591670" cy="59167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4D82DB9-842D-4084-95C5-3B836BF67056}"/>
                  </a:ext>
                </a:extLst>
              </p:cNvPr>
              <p:cNvSpPr/>
              <p:nvPr/>
            </p:nvSpPr>
            <p:spPr>
              <a:xfrm>
                <a:off x="8014447" y="1786638"/>
                <a:ext cx="591670" cy="59167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F2122A4-0EB8-4796-B576-62C225A8A01A}"/>
                  </a:ext>
                </a:extLst>
              </p:cNvPr>
              <p:cNvSpPr/>
              <p:nvPr/>
            </p:nvSpPr>
            <p:spPr>
              <a:xfrm>
                <a:off x="8606117" y="1786638"/>
                <a:ext cx="591670" cy="59167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AA48EB0-8062-4A97-8B9B-989F0635F686}"/>
                  </a:ext>
                </a:extLst>
              </p:cNvPr>
              <p:cNvSpPr/>
              <p:nvPr/>
            </p:nvSpPr>
            <p:spPr>
              <a:xfrm>
                <a:off x="9197787" y="1786638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1ECC48A-D2FA-4804-82F8-6484E4A05E47}"/>
                  </a:ext>
                </a:extLst>
              </p:cNvPr>
              <p:cNvSpPr/>
              <p:nvPr/>
            </p:nvSpPr>
            <p:spPr>
              <a:xfrm>
                <a:off x="6831107" y="2378308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C1BBCE8-7509-40EA-8B6A-4F961194CA96}"/>
                  </a:ext>
                </a:extLst>
              </p:cNvPr>
              <p:cNvSpPr/>
              <p:nvPr/>
            </p:nvSpPr>
            <p:spPr>
              <a:xfrm>
                <a:off x="7422777" y="2378308"/>
                <a:ext cx="591670" cy="59167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740EF5A-3BC4-430D-8168-03F005BB57F4}"/>
                  </a:ext>
                </a:extLst>
              </p:cNvPr>
              <p:cNvSpPr/>
              <p:nvPr/>
            </p:nvSpPr>
            <p:spPr>
              <a:xfrm>
                <a:off x="8014447" y="2378308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82E3C16-63A7-46D5-91B4-BA60B62D738F}"/>
                  </a:ext>
                </a:extLst>
              </p:cNvPr>
              <p:cNvSpPr/>
              <p:nvPr/>
            </p:nvSpPr>
            <p:spPr>
              <a:xfrm>
                <a:off x="8606117" y="2378308"/>
                <a:ext cx="591670" cy="59167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B76B139-BA94-4475-8333-96EC911F75C6}"/>
                  </a:ext>
                </a:extLst>
              </p:cNvPr>
              <p:cNvSpPr/>
              <p:nvPr/>
            </p:nvSpPr>
            <p:spPr>
              <a:xfrm>
                <a:off x="9197787" y="2378308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CA0CDBF-C1AA-4FB1-9A3E-8A98180E7508}"/>
                  </a:ext>
                </a:extLst>
              </p:cNvPr>
              <p:cNvSpPr/>
              <p:nvPr/>
            </p:nvSpPr>
            <p:spPr>
              <a:xfrm>
                <a:off x="6831107" y="2963676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D06E3F8-0B9A-44F4-AE58-6CDC2E949363}"/>
                  </a:ext>
                </a:extLst>
              </p:cNvPr>
              <p:cNvSpPr/>
              <p:nvPr/>
            </p:nvSpPr>
            <p:spPr>
              <a:xfrm>
                <a:off x="7422777" y="2963676"/>
                <a:ext cx="591670" cy="59167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B78EED3-AA4E-48F4-8C66-E4C142B93CA6}"/>
                  </a:ext>
                </a:extLst>
              </p:cNvPr>
              <p:cNvSpPr/>
              <p:nvPr/>
            </p:nvSpPr>
            <p:spPr>
              <a:xfrm>
                <a:off x="8014447" y="2963676"/>
                <a:ext cx="591670" cy="59167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125F60C-7DEB-4A28-A4B7-5385FCE3C056}"/>
                  </a:ext>
                </a:extLst>
              </p:cNvPr>
              <p:cNvSpPr/>
              <p:nvPr/>
            </p:nvSpPr>
            <p:spPr>
              <a:xfrm>
                <a:off x="8606117" y="2963676"/>
                <a:ext cx="591670" cy="59167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573A08C-57A3-4E86-BC12-FF24901A811E}"/>
                  </a:ext>
                </a:extLst>
              </p:cNvPr>
              <p:cNvSpPr/>
              <p:nvPr/>
            </p:nvSpPr>
            <p:spPr>
              <a:xfrm>
                <a:off x="9197787" y="2963676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8003852-CF0A-431F-9AF9-50F5F026F4EF}"/>
                  </a:ext>
                </a:extLst>
              </p:cNvPr>
              <p:cNvSpPr/>
              <p:nvPr/>
            </p:nvSpPr>
            <p:spPr>
              <a:xfrm>
                <a:off x="6831109" y="3555347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72A4D72-8FEB-4EEC-B754-63898D1D7AD3}"/>
                  </a:ext>
                </a:extLst>
              </p:cNvPr>
              <p:cNvSpPr/>
              <p:nvPr/>
            </p:nvSpPr>
            <p:spPr>
              <a:xfrm>
                <a:off x="7422779" y="3555347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74F2002-EB00-4DFC-9619-243FAFB93803}"/>
                  </a:ext>
                </a:extLst>
              </p:cNvPr>
              <p:cNvSpPr/>
              <p:nvPr/>
            </p:nvSpPr>
            <p:spPr>
              <a:xfrm>
                <a:off x="8014449" y="3555347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0C6DC8-5A60-4BE2-88AE-E829057B0C70}"/>
                  </a:ext>
                </a:extLst>
              </p:cNvPr>
              <p:cNvSpPr/>
              <p:nvPr/>
            </p:nvSpPr>
            <p:spPr>
              <a:xfrm>
                <a:off x="8606119" y="3555347"/>
                <a:ext cx="591670" cy="59167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36CF992-50DF-413E-98DF-D7C5F84E2472}"/>
                  </a:ext>
                </a:extLst>
              </p:cNvPr>
              <p:cNvSpPr/>
              <p:nvPr/>
            </p:nvSpPr>
            <p:spPr>
              <a:xfrm>
                <a:off x="9197789" y="3555347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9F519E3-B2CE-40E8-8B28-503B8780E338}"/>
                  </a:ext>
                </a:extLst>
              </p:cNvPr>
              <p:cNvSpPr/>
              <p:nvPr/>
            </p:nvSpPr>
            <p:spPr>
              <a:xfrm>
                <a:off x="6831109" y="4140715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2BCC163-F6A8-4960-A45A-24FD238C730E}"/>
                  </a:ext>
                </a:extLst>
              </p:cNvPr>
              <p:cNvSpPr/>
              <p:nvPr/>
            </p:nvSpPr>
            <p:spPr>
              <a:xfrm>
                <a:off x="7422779" y="4140715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42FD7BD-C57D-4FEE-AA4E-28111E92554D}"/>
                  </a:ext>
                </a:extLst>
              </p:cNvPr>
              <p:cNvSpPr/>
              <p:nvPr/>
            </p:nvSpPr>
            <p:spPr>
              <a:xfrm>
                <a:off x="8014449" y="4140715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72B20A3-0947-421A-91BC-BE92DADA37D5}"/>
                  </a:ext>
                </a:extLst>
              </p:cNvPr>
              <p:cNvSpPr/>
              <p:nvPr/>
            </p:nvSpPr>
            <p:spPr>
              <a:xfrm>
                <a:off x="8606119" y="4140715"/>
                <a:ext cx="591670" cy="59167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69ECDA0-5335-4331-AA61-77582343EEA9}"/>
                  </a:ext>
                </a:extLst>
              </p:cNvPr>
              <p:cNvSpPr/>
              <p:nvPr/>
            </p:nvSpPr>
            <p:spPr>
              <a:xfrm>
                <a:off x="9197789" y="4140715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A4186A5-30DE-4238-896F-3F2137EC00A5}"/>
                </a:ext>
              </a:extLst>
            </p:cNvPr>
            <p:cNvCxnSpPr/>
            <p:nvPr/>
          </p:nvCxnSpPr>
          <p:spPr>
            <a:xfrm>
              <a:off x="4796118" y="3612776"/>
              <a:ext cx="24025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D61B7D2-6697-4C71-85DF-AE7E3EA6896B}"/>
                    </a:ext>
                  </a:extLst>
                </p:cNvPr>
                <p:cNvSpPr txBox="1"/>
                <p:nvPr/>
              </p:nvSpPr>
              <p:spPr>
                <a:xfrm>
                  <a:off x="5638799" y="3269876"/>
                  <a:ext cx="4868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D61B7D2-6697-4C71-85DF-AE7E3EA68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8799" y="3269876"/>
                  <a:ext cx="48686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5000" r="-16250" b="-3478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7A7B836-A214-411D-B8FD-D2126ED60776}"/>
                </a:ext>
              </a:extLst>
            </p:cNvPr>
            <p:cNvGrpSpPr/>
            <p:nvPr/>
          </p:nvGrpSpPr>
          <p:grpSpPr>
            <a:xfrm>
              <a:off x="1183338" y="2341782"/>
              <a:ext cx="3083863" cy="3142937"/>
              <a:chOff x="1183338" y="2341782"/>
              <a:chExt cx="3083863" cy="3142937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4A3D708E-71C8-485A-AFBF-C0C76A382851}"/>
                  </a:ext>
                </a:extLst>
              </p:cNvPr>
              <p:cNvGrpSpPr/>
              <p:nvPr/>
            </p:nvGrpSpPr>
            <p:grpSpPr>
              <a:xfrm>
                <a:off x="1398495" y="2474259"/>
                <a:ext cx="2868706" cy="2734235"/>
                <a:chOff x="1138518" y="2474259"/>
                <a:chExt cx="2868706" cy="2734235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AC49C782-523A-448C-BFFF-A31E70A1A054}"/>
                    </a:ext>
                  </a:extLst>
                </p:cNvPr>
                <p:cNvCxnSpPr/>
                <p:nvPr/>
              </p:nvCxnSpPr>
              <p:spPr>
                <a:xfrm>
                  <a:off x="1138518" y="2474259"/>
                  <a:ext cx="0" cy="225910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3C2568AA-E3D5-4098-ABD6-259D79B7A2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8518" y="4733365"/>
                  <a:ext cx="1586753" cy="47512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857F727F-F22B-478E-819D-288118F505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38518" y="3890682"/>
                  <a:ext cx="2868706" cy="84268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3D5D4003-F3FC-4DB3-9FB3-9D7BADD94AF7}"/>
                    </a:ext>
                  </a:extLst>
                </p:cNvPr>
                <p:cNvSpPr/>
                <p:nvPr/>
              </p:nvSpPr>
              <p:spPr>
                <a:xfrm>
                  <a:off x="1353676" y="2935101"/>
                  <a:ext cx="215142" cy="17201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AAF58962-23EB-4328-B4AD-49A93D0B3F35}"/>
                    </a:ext>
                  </a:extLst>
                </p:cNvPr>
                <p:cNvSpPr/>
                <p:nvPr/>
              </p:nvSpPr>
              <p:spPr>
                <a:xfrm>
                  <a:off x="1506076" y="3087501"/>
                  <a:ext cx="215142" cy="17201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5656813-C005-4251-A3B2-8218D89D9928}"/>
                    </a:ext>
                  </a:extLst>
                </p:cNvPr>
                <p:cNvSpPr/>
                <p:nvPr/>
              </p:nvSpPr>
              <p:spPr>
                <a:xfrm>
                  <a:off x="1775036" y="3512485"/>
                  <a:ext cx="215142" cy="17201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86D95E9-C687-4176-90AE-C489DAF07763}"/>
                    </a:ext>
                  </a:extLst>
                </p:cNvPr>
                <p:cNvSpPr/>
                <p:nvPr/>
              </p:nvSpPr>
              <p:spPr>
                <a:xfrm>
                  <a:off x="1990178" y="2952190"/>
                  <a:ext cx="215142" cy="17201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DBB27E5-5C25-4458-9288-45B46F67ACB6}"/>
                    </a:ext>
                  </a:extLst>
                </p:cNvPr>
                <p:cNvSpPr/>
                <p:nvPr/>
              </p:nvSpPr>
              <p:spPr>
                <a:xfrm>
                  <a:off x="2142578" y="3104590"/>
                  <a:ext cx="215142" cy="17201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A27C7A5-248C-4842-8F2E-C0F7908CACCF}"/>
                    </a:ext>
                  </a:extLst>
                </p:cNvPr>
                <p:cNvSpPr/>
                <p:nvPr/>
              </p:nvSpPr>
              <p:spPr>
                <a:xfrm>
                  <a:off x="2294978" y="3684495"/>
                  <a:ext cx="215142" cy="17201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479A2219-8178-481B-9396-F8998EB130AC}"/>
                    </a:ext>
                  </a:extLst>
                </p:cNvPr>
                <p:cNvSpPr/>
                <p:nvPr/>
              </p:nvSpPr>
              <p:spPr>
                <a:xfrm>
                  <a:off x="2886649" y="2866185"/>
                  <a:ext cx="215142" cy="17201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814B69B-202E-4A26-9BE5-78CE6334932E}"/>
                    </a:ext>
                  </a:extLst>
                </p:cNvPr>
                <p:cNvSpPr/>
                <p:nvPr/>
              </p:nvSpPr>
              <p:spPr>
                <a:xfrm>
                  <a:off x="1900520" y="4052890"/>
                  <a:ext cx="215142" cy="17201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F24495B6-2ED4-4C6F-8BA4-04EF856A69D1}"/>
                    </a:ext>
                  </a:extLst>
                </p:cNvPr>
                <p:cNvSpPr/>
                <p:nvPr/>
              </p:nvSpPr>
              <p:spPr>
                <a:xfrm>
                  <a:off x="2052920" y="4205290"/>
                  <a:ext cx="215142" cy="17201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20FF2D2F-56D6-4785-BC15-100FCB6FFD1F}"/>
                    </a:ext>
                  </a:extLst>
                </p:cNvPr>
                <p:cNvSpPr/>
                <p:nvPr/>
              </p:nvSpPr>
              <p:spPr>
                <a:xfrm>
                  <a:off x="2761145" y="3982015"/>
                  <a:ext cx="215142" cy="17201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7DFA24B1-AE2A-4634-AE45-EE0D58FE7DB7}"/>
                    </a:ext>
                  </a:extLst>
                </p:cNvPr>
                <p:cNvSpPr/>
                <p:nvPr/>
              </p:nvSpPr>
              <p:spPr>
                <a:xfrm>
                  <a:off x="3182465" y="4377300"/>
                  <a:ext cx="215142" cy="17201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58E35151-3353-4918-B6B1-6965C6304090}"/>
                      </a:ext>
                    </a:extLst>
                  </p:cNvPr>
                  <p:cNvSpPr txBox="1"/>
                  <p:nvPr/>
                </p:nvSpPr>
                <p:spPr>
                  <a:xfrm>
                    <a:off x="2790708" y="5207720"/>
                    <a:ext cx="1945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58E35151-3353-4918-B6B1-6965C63040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0708" y="5207720"/>
                    <a:ext cx="194540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625" r="-9375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D890333-FA30-4B66-BFDE-658400B462D7}"/>
                      </a:ext>
                    </a:extLst>
                  </p:cNvPr>
                  <p:cNvSpPr txBox="1"/>
                  <p:nvPr/>
                </p:nvSpPr>
                <p:spPr>
                  <a:xfrm>
                    <a:off x="1183338" y="2341782"/>
                    <a:ext cx="19793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D890333-FA30-4B66-BFDE-658400B462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3338" y="2341782"/>
                    <a:ext cx="19793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7273" r="-21212" b="-2608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B0009D0-534E-4CDB-B508-56E16C260924}"/>
                      </a:ext>
                    </a:extLst>
                  </p:cNvPr>
                  <p:cNvSpPr txBox="1"/>
                  <p:nvPr/>
                </p:nvSpPr>
                <p:spPr>
                  <a:xfrm>
                    <a:off x="4063712" y="3658441"/>
                    <a:ext cx="1611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B0009D0-534E-4CDB-B508-56E16C2609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3712" y="3658441"/>
                    <a:ext cx="161134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0769" r="-23077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3381CBA-AF2D-4E2D-ABEB-CD1656F1FB3A}"/>
                </a:ext>
              </a:extLst>
            </p:cNvPr>
            <p:cNvSpPr txBox="1"/>
            <p:nvPr/>
          </p:nvSpPr>
          <p:spPr>
            <a:xfrm>
              <a:off x="7794812" y="1843641"/>
              <a:ext cx="230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Event-frame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89EFC73-C921-48F1-B1E6-EF7BCAE3291E}"/>
                </a:ext>
              </a:extLst>
            </p:cNvPr>
            <p:cNvSpPr txBox="1"/>
            <p:nvPr/>
          </p:nvSpPr>
          <p:spPr>
            <a:xfrm>
              <a:off x="1736013" y="1815816"/>
              <a:ext cx="230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Event Stream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D617F4C5-B6EB-49F0-A558-48950B3278BD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Event Transformation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6C35412-AB17-4003-9272-3A1E41B55419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55C275-BEC3-489D-8861-CE8269F029C8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1" name="Graphic 80" descr="Gears with solid fill">
              <a:extLst>
                <a:ext uri="{FF2B5EF4-FFF2-40B4-BE49-F238E27FC236}">
                  <a16:creationId xmlns:a16="http://schemas.microsoft.com/office/drawing/2014/main" id="{A4A4AA02-6537-43CE-9D8D-BAFEBF586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408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D617F4C5-B6EB-49F0-A558-48950B3278BD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Event Transformation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6C35412-AB17-4003-9272-3A1E41B55419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55C275-BEC3-489D-8861-CE8269F029C8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1" name="Graphic 80" descr="Gears with solid fill">
              <a:extLst>
                <a:ext uri="{FF2B5EF4-FFF2-40B4-BE49-F238E27FC236}">
                  <a16:creationId xmlns:a16="http://schemas.microsoft.com/office/drawing/2014/main" id="{A4A4AA02-6537-43CE-9D8D-BAFEBF586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  <p:pic>
        <p:nvPicPr>
          <p:cNvPr id="65" name="Picture 2" descr="See the source image">
            <a:extLst>
              <a:ext uri="{FF2B5EF4-FFF2-40B4-BE49-F238E27FC236}">
                <a16:creationId xmlns:a16="http://schemas.microsoft.com/office/drawing/2014/main" id="{CD8F533F-E82D-47D1-9C03-98FD29C8A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04" y="1536606"/>
            <a:ext cx="8422391" cy="51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E93F2-C2E2-416B-9FCA-9F8CD70A20A6}"/>
              </a:ext>
            </a:extLst>
          </p:cNvPr>
          <p:cNvSpPr txBox="1"/>
          <p:nvPr/>
        </p:nvSpPr>
        <p:spPr>
          <a:xfrm>
            <a:off x="1787704" y="1536606"/>
            <a:ext cx="1407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Surface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3769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789973-6C37-4CE6-8060-052BF7364E07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Machine Learning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E35D58-1CFE-43BA-BA97-EEBE619B7EA1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CC9537E-C9CB-4F6D-BC22-1A0CEF845B72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Graphic 6" descr="Gears with solid fill">
              <a:extLst>
                <a:ext uri="{FF2B5EF4-FFF2-40B4-BE49-F238E27FC236}">
                  <a16:creationId xmlns:a16="http://schemas.microsoft.com/office/drawing/2014/main" id="{26AA8D5C-7B76-429F-BC87-CFB0FD20A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Graphic 2" descr="Artificial Intelligence outline">
            <a:extLst>
              <a:ext uri="{FF2B5EF4-FFF2-40B4-BE49-F238E27FC236}">
                <a16:creationId xmlns:a16="http://schemas.microsoft.com/office/drawing/2014/main" id="{B8974F8B-2454-4D42-BB01-F435AD7E4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1851" y="1536606"/>
            <a:ext cx="4048298" cy="40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05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789973-6C37-4CE6-8060-052BF7364E07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Industrial Automation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E35D58-1CFE-43BA-BA97-EEBE619B7EA1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CC9537E-C9CB-4F6D-BC22-1A0CEF845B72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Graphic 6" descr="Gears with solid fill">
              <a:extLst>
                <a:ext uri="{FF2B5EF4-FFF2-40B4-BE49-F238E27FC236}">
                  <a16:creationId xmlns:a16="http://schemas.microsoft.com/office/drawing/2014/main" id="{26AA8D5C-7B76-429F-BC87-CFB0FD20A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  <p:pic>
        <p:nvPicPr>
          <p:cNvPr id="8" name="Graphic 7" descr="Factory outline">
            <a:extLst>
              <a:ext uri="{FF2B5EF4-FFF2-40B4-BE49-F238E27FC236}">
                <a16:creationId xmlns:a16="http://schemas.microsoft.com/office/drawing/2014/main" id="{75FD3F4B-9F2F-4F4E-9D7C-FB15A896C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9118" y="2355292"/>
            <a:ext cx="2841544" cy="284154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F697516-F53F-914D-94F7-E0EB0C9B6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85" y="2481387"/>
            <a:ext cx="6284686" cy="189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021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789973-6C37-4CE6-8060-052BF7364E07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Security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E35D58-1CFE-43BA-BA97-EEBE619B7EA1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CC9537E-C9CB-4F6D-BC22-1A0CEF845B72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Graphic 6" descr="Gears with solid fill">
              <a:extLst>
                <a:ext uri="{FF2B5EF4-FFF2-40B4-BE49-F238E27FC236}">
                  <a16:creationId xmlns:a16="http://schemas.microsoft.com/office/drawing/2014/main" id="{26AA8D5C-7B76-429F-BC87-CFB0FD20A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  <p:pic>
        <p:nvPicPr>
          <p:cNvPr id="8" name="Graphic 7" descr="Fingerprint outline">
            <a:extLst>
              <a:ext uri="{FF2B5EF4-FFF2-40B4-BE49-F238E27FC236}">
                <a16:creationId xmlns:a16="http://schemas.microsoft.com/office/drawing/2014/main" id="{5376D926-8DC2-C64F-8E2B-20CB52E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0216" y="2471407"/>
            <a:ext cx="2841544" cy="2841544"/>
          </a:xfrm>
          <a:prstGeom prst="rect">
            <a:avLst/>
          </a:prstGeom>
        </p:spPr>
      </p:pic>
      <p:pic>
        <p:nvPicPr>
          <p:cNvPr id="1026" name="Picture 2" descr="Logos | Marketing Portal | Hikvision">
            <a:extLst>
              <a:ext uri="{FF2B5EF4-FFF2-40B4-BE49-F238E27FC236}">
                <a16:creationId xmlns:a16="http://schemas.microsoft.com/office/drawing/2014/main" id="{4ED52DDB-E63B-FB4F-8550-FD7950559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771" y="3265220"/>
            <a:ext cx="6241143" cy="125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020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789973-6C37-4CE6-8060-052BF7364E07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Autonomous Driving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E35D58-1CFE-43BA-BA97-EEBE619B7EA1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CC9537E-C9CB-4F6D-BC22-1A0CEF845B72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Graphic 6" descr="Gears with solid fill">
              <a:extLst>
                <a:ext uri="{FF2B5EF4-FFF2-40B4-BE49-F238E27FC236}">
                  <a16:creationId xmlns:a16="http://schemas.microsoft.com/office/drawing/2014/main" id="{26AA8D5C-7B76-429F-BC87-CFB0FD20A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AF72D0F-2AB2-604F-8C22-0C1EB0E8710F}"/>
              </a:ext>
            </a:extLst>
          </p:cNvPr>
          <p:cNvGrpSpPr/>
          <p:nvPr/>
        </p:nvGrpSpPr>
        <p:grpSpPr>
          <a:xfrm>
            <a:off x="1013862" y="1941596"/>
            <a:ext cx="4239492" cy="4239492"/>
            <a:chOff x="4865865" y="2181121"/>
            <a:chExt cx="2841544" cy="2841544"/>
          </a:xfrm>
        </p:grpSpPr>
        <p:pic>
          <p:nvPicPr>
            <p:cNvPr id="9" name="Graphic 8" descr="Car outline">
              <a:extLst>
                <a:ext uri="{FF2B5EF4-FFF2-40B4-BE49-F238E27FC236}">
                  <a16:creationId xmlns:a16="http://schemas.microsoft.com/office/drawing/2014/main" id="{A1F7EA99-C313-174B-B5ED-C2BC8F47D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65865" y="2181121"/>
              <a:ext cx="2841544" cy="2841544"/>
            </a:xfrm>
            <a:prstGeom prst="rect">
              <a:avLst/>
            </a:prstGeom>
          </p:spPr>
        </p:pic>
        <p:pic>
          <p:nvPicPr>
            <p:cNvPr id="10" name="Graphic 9" descr="Satellite dish outline">
              <a:extLst>
                <a:ext uri="{FF2B5EF4-FFF2-40B4-BE49-F238E27FC236}">
                  <a16:creationId xmlns:a16="http://schemas.microsoft.com/office/drawing/2014/main" id="{8DF093E6-C2C9-0740-ABEE-06C01BF29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56078" y="2181121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9E6DA3-2917-0C47-B0DD-17BA5F3ACBA5}"/>
              </a:ext>
            </a:extLst>
          </p:cNvPr>
          <p:cNvGrpSpPr/>
          <p:nvPr/>
        </p:nvGrpSpPr>
        <p:grpSpPr>
          <a:xfrm>
            <a:off x="6096000" y="1215429"/>
            <a:ext cx="5190107" cy="5429988"/>
            <a:chOff x="6802935" y="1352540"/>
            <a:chExt cx="5190107" cy="5429988"/>
          </a:xfrm>
        </p:grpSpPr>
        <p:pic>
          <p:nvPicPr>
            <p:cNvPr id="2050" name="Picture 2" descr="Audi - Wikipedia">
              <a:extLst>
                <a:ext uri="{FF2B5EF4-FFF2-40B4-BE49-F238E27FC236}">
                  <a16:creationId xmlns:a16="http://schemas.microsoft.com/office/drawing/2014/main" id="{3201F516-48E7-9E4B-972E-57ECAF0203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146" y="1352540"/>
              <a:ext cx="3917686" cy="1357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Volkswagen Logo – VW Logo - PNG and Vector - Logo Download">
              <a:extLst>
                <a:ext uri="{FF2B5EF4-FFF2-40B4-BE49-F238E27FC236}">
                  <a16:creationId xmlns:a16="http://schemas.microsoft.com/office/drawing/2014/main" id="{FC0B9763-654D-9D4D-B101-1888D3FE18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989" y="2864111"/>
              <a:ext cx="2487084" cy="2487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6C6AEC5-5A38-824A-A5FC-AE2056C28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4287" y="3045710"/>
              <a:ext cx="2305486" cy="230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4ED557D4-8E59-134A-9460-A7556D8ED8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2935" y="5351195"/>
              <a:ext cx="5190107" cy="1431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4816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2E2487-E8BD-421F-86B8-84E1630E27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Our Research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126E6A-A522-44F7-A74E-C6B1AD67396D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C3A575F-4786-4C5B-88B7-E898405558E7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Graphic 6" descr="Gears with solid fill">
              <a:extLst>
                <a:ext uri="{FF2B5EF4-FFF2-40B4-BE49-F238E27FC236}">
                  <a16:creationId xmlns:a16="http://schemas.microsoft.com/office/drawing/2014/main" id="{CFC07950-8B74-4724-95AD-2690CE164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165370-780A-8947-8D0C-9D150CCC9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9279"/>
            <a:ext cx="12192000" cy="289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30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A1B1B1E-646D-4DCB-B5FB-840EE547B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26" y="1447179"/>
            <a:ext cx="8590947" cy="51342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3165A3-602D-4D5B-8A06-3AB5DEDF348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Our Research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43E0EA-ABC7-44C9-8567-1E9E48C9984F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4C02AA1-BDC2-47BA-AC16-1A9586C736A3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Graphic 8" descr="Gears with solid fill">
              <a:extLst>
                <a:ext uri="{FF2B5EF4-FFF2-40B4-BE49-F238E27FC236}">
                  <a16:creationId xmlns:a16="http://schemas.microsoft.com/office/drawing/2014/main" id="{FD88E9A0-E34D-4BD9-B38A-5A436DB9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0164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78769DC2-5FF2-4AF0-970D-6EE8D5489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12" y="1690688"/>
            <a:ext cx="8711988" cy="3805237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2626B0C-E103-46D3-98B9-33F3FD43E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752724"/>
            <a:ext cx="3259155" cy="22955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3B73514-62BD-423D-BDA9-1429AB48760A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Our Research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E8AAF3-B9D5-4452-B899-3A489C41962E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24E6C82-66CB-45A9-8D18-9ED334E0D494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" name="Graphic 16" descr="Gears with solid fill">
              <a:extLst>
                <a:ext uri="{FF2B5EF4-FFF2-40B4-BE49-F238E27FC236}">
                  <a16:creationId xmlns:a16="http://schemas.microsoft.com/office/drawing/2014/main" id="{D2B9E34B-947E-481B-AFB0-94F8691B0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2401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000B397-792F-4306-B814-B1390F7AD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370" y="1086577"/>
            <a:ext cx="10342739" cy="57136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730D-83E3-4F16-86FC-F4CE1EFDC64C}"/>
              </a:ext>
            </a:extLst>
          </p:cNvPr>
          <p:cNvSpPr txBox="1"/>
          <p:nvPr/>
        </p:nvSpPr>
        <p:spPr>
          <a:xfrm>
            <a:off x="6563960" y="4239169"/>
            <a:ext cx="1402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Ulster joins</a:t>
            </a:r>
          </a:p>
          <a:p>
            <a:pPr algn="ctr"/>
            <a:r>
              <a:rPr lang="en-GB" dirty="0"/>
              <a:t>Research efforts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6B1725-B232-4610-AA82-2EF0548EFF9F}"/>
              </a:ext>
            </a:extLst>
          </p:cNvPr>
          <p:cNvCxnSpPr/>
          <p:nvPr/>
        </p:nvCxnSpPr>
        <p:spPr>
          <a:xfrm>
            <a:off x="7752679" y="4997036"/>
            <a:ext cx="426720" cy="3309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FD0F5EC-B8B6-4695-8947-10A0BCC6C1E9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A Growing Topic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8EB98A8-61FF-4716-A2F8-72C3CC095217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6182832" y="196703"/>
            <a:chExt cx="1201479" cy="1201479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D10E6AB-67DA-434E-AD99-5C82DBFB240A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Eye with solid fill">
              <a:extLst>
                <a:ext uri="{FF2B5EF4-FFF2-40B4-BE49-F238E27FC236}">
                  <a16:creationId xmlns:a16="http://schemas.microsoft.com/office/drawing/2014/main" id="{ED22AA35-981B-444F-9544-F4CE11FBC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9191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8B68CC3-EBF7-482F-A98B-FA67C7236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839" y="1690688"/>
            <a:ext cx="6774322" cy="47910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751C44-703A-454E-A364-5DB91EB59B32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Our Research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7D5A87-8252-4C0E-8BF8-ADA1960D7A7D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DAF06F-6074-4B40-9027-A6E939C9A396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" name="Graphic 16" descr="Gears with solid fill">
              <a:extLst>
                <a:ext uri="{FF2B5EF4-FFF2-40B4-BE49-F238E27FC236}">
                  <a16:creationId xmlns:a16="http://schemas.microsoft.com/office/drawing/2014/main" id="{DD1746DF-B153-4DC4-B8B2-E7F5F6821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5676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D73FD149-F02E-404F-8A08-5F4F0119F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839" y="1701800"/>
            <a:ext cx="6774322" cy="47910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965079-BBCB-4285-B023-D91728325E1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Our Research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A6AC60-F943-4C35-BD30-3DF6887AF9B6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A9B49B2-6D7C-4504-B1C2-4F98215DA15C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" name="Graphic 13" descr="Gears with solid fill">
              <a:extLst>
                <a:ext uri="{FF2B5EF4-FFF2-40B4-BE49-F238E27FC236}">
                  <a16:creationId xmlns:a16="http://schemas.microsoft.com/office/drawing/2014/main" id="{512512DF-B650-4252-9B68-4C2F8D4E5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505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FE99641-3AD9-4B5A-9483-0561A7F86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96" y="1503365"/>
            <a:ext cx="7387208" cy="52235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ADA74BB-6820-45F1-BC5D-3CE559DBA13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Our Research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458DB8-E64D-47D6-9DAF-CFDB472DFF62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2A2BE1-8F31-4D1B-A1A9-B7E78E4586DF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Graphic 14" descr="Gears with solid fill">
              <a:extLst>
                <a:ext uri="{FF2B5EF4-FFF2-40B4-BE49-F238E27FC236}">
                  <a16:creationId xmlns:a16="http://schemas.microsoft.com/office/drawing/2014/main" id="{4F4AC2B5-6DAC-4684-847B-8654DBE12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7131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ADA74BB-6820-45F1-BC5D-3CE559DBA13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Our Research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458DB8-E64D-47D6-9DAF-CFDB472DFF62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2A2BE1-8F31-4D1B-A1A9-B7E78E4586DF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Graphic 14" descr="Gears with solid fill">
              <a:extLst>
                <a:ext uri="{FF2B5EF4-FFF2-40B4-BE49-F238E27FC236}">
                  <a16:creationId xmlns:a16="http://schemas.microsoft.com/office/drawing/2014/main" id="{4F4AC2B5-6DAC-4684-847B-8654DBE12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  <p:pic>
        <p:nvPicPr>
          <p:cNvPr id="7" name="corners.mov" descr="corners.mov">
            <a:hlinkClick r:id="" action="ppaction://media"/>
            <a:extLst>
              <a:ext uri="{FF2B5EF4-FFF2-40B4-BE49-F238E27FC236}">
                <a16:creationId xmlns:a16="http://schemas.microsoft.com/office/drawing/2014/main" id="{BEB6BAA4-53E7-44A0-9A82-B6E5923343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2132"/>
          <a:stretch/>
        </p:blipFill>
        <p:spPr>
          <a:xfrm>
            <a:off x="539076" y="1813831"/>
            <a:ext cx="5028274" cy="3808038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C348A54-CA7F-4DB8-B061-13F9DDEECB3D}"/>
              </a:ext>
            </a:extLst>
          </p:cNvPr>
          <p:cNvSpPr txBox="1">
            <a:spLocks/>
          </p:cNvSpPr>
          <p:nvPr/>
        </p:nvSpPr>
        <p:spPr>
          <a:xfrm>
            <a:off x="1840022" y="5766388"/>
            <a:ext cx="2426381" cy="644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latin typeface="+mn-lt"/>
              </a:rPr>
              <a:t>Feature</a:t>
            </a:r>
          </a:p>
          <a:p>
            <a:pPr algn="ctr"/>
            <a:r>
              <a:rPr lang="en-US" sz="3200" dirty="0">
                <a:latin typeface="+mn-lt"/>
              </a:rPr>
              <a:t>Detection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CD8E6FBA-B4B6-4BEE-B2F3-48FA98E9AD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1309"/>
            <a:ext cx="6026091" cy="4258357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FEAB0E2-D0A8-4E6F-B9C0-3F7302098C3D}"/>
              </a:ext>
            </a:extLst>
          </p:cNvPr>
          <p:cNvSpPr txBox="1">
            <a:spLocks/>
          </p:cNvSpPr>
          <p:nvPr/>
        </p:nvSpPr>
        <p:spPr>
          <a:xfrm>
            <a:off x="8201451" y="5725737"/>
            <a:ext cx="1958549" cy="7254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latin typeface="+mn-lt"/>
              </a:rPr>
              <a:t>Feature</a:t>
            </a:r>
          </a:p>
          <a:p>
            <a:pPr algn="ctr"/>
            <a:r>
              <a:rPr lang="en-US" sz="3200" dirty="0">
                <a:latin typeface="+mn-lt"/>
              </a:rPr>
              <a:t>Tracking</a:t>
            </a:r>
          </a:p>
        </p:txBody>
      </p:sp>
    </p:spTree>
    <p:extLst>
      <p:ext uri="{BB962C8B-B14F-4D97-AF65-F5344CB8AC3E}">
        <p14:creationId xmlns:p14="http://schemas.microsoft.com/office/powerpoint/2010/main" val="334664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ADA74BB-6820-45F1-BC5D-3CE559DBA13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Summary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458DB8-E64D-47D6-9DAF-CFDB472DFF62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2A2BE1-8F31-4D1B-A1A9-B7E78E4586DF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Graphic 14" descr="Gears with solid fill">
              <a:extLst>
                <a:ext uri="{FF2B5EF4-FFF2-40B4-BE49-F238E27FC236}">
                  <a16:creationId xmlns:a16="http://schemas.microsoft.com/office/drawing/2014/main" id="{4F4AC2B5-6DAC-4684-847B-8654DBE12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D63917-69CC-404B-8585-4E410336F69A}"/>
              </a:ext>
            </a:extLst>
          </p:cNvPr>
          <p:cNvSpPr txBox="1"/>
          <p:nvPr/>
        </p:nvSpPr>
        <p:spPr>
          <a:xfrm>
            <a:off x="1785257" y="1640114"/>
            <a:ext cx="8621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Neuromorphic vision is a growing area of research involving the processing of visual information obtained from asynchronous bio-inspired sensors.</a:t>
            </a:r>
          </a:p>
          <a:p>
            <a:endParaRPr lang="en-GB" dirty="0"/>
          </a:p>
          <a:p>
            <a:r>
              <a:rPr lang="en-GB" dirty="0"/>
              <a:t>These sensors offer high-speeds, low-latency and sparse data outputs compared to convention methods.</a:t>
            </a:r>
          </a:p>
          <a:p>
            <a:endParaRPr lang="en-GB" dirty="0"/>
          </a:p>
          <a:p>
            <a:r>
              <a:rPr lang="en-GB" dirty="0"/>
              <a:t>At Ulster our research is focused on processing both at the low-level and high-level application domains.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8EADC-0A43-3443-BE6E-00D9C6120145}"/>
              </a:ext>
            </a:extLst>
          </p:cNvPr>
          <p:cNvGrpSpPr/>
          <p:nvPr/>
        </p:nvGrpSpPr>
        <p:grpSpPr>
          <a:xfrm>
            <a:off x="1785257" y="3948438"/>
            <a:ext cx="8224911" cy="2577134"/>
            <a:chOff x="377234" y="2026453"/>
            <a:chExt cx="11311763" cy="3544346"/>
          </a:xfrm>
        </p:grpSpPr>
        <p:pic>
          <p:nvPicPr>
            <p:cNvPr id="11" name="Graphic 10" descr="Gauge outline">
              <a:extLst>
                <a:ext uri="{FF2B5EF4-FFF2-40B4-BE49-F238E27FC236}">
                  <a16:creationId xmlns:a16="http://schemas.microsoft.com/office/drawing/2014/main" id="{9A899AAE-4323-B64C-A156-ACAB4B189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890" y="2096383"/>
              <a:ext cx="3026735" cy="3026735"/>
            </a:xfrm>
            <a:prstGeom prst="rect">
              <a:avLst/>
            </a:prstGeom>
          </p:spPr>
        </p:pic>
        <p:pic>
          <p:nvPicPr>
            <p:cNvPr id="16" name="Graphic 15" descr="Fast Forward with solid fill">
              <a:extLst>
                <a:ext uri="{FF2B5EF4-FFF2-40B4-BE49-F238E27FC236}">
                  <a16:creationId xmlns:a16="http://schemas.microsoft.com/office/drawing/2014/main" id="{70E7B2D9-8638-E24F-AE98-B6E0D493B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7234" y="3991865"/>
              <a:ext cx="1578934" cy="1578934"/>
            </a:xfrm>
            <a:prstGeom prst="rect">
              <a:avLst/>
            </a:prstGeom>
          </p:spPr>
        </p:pic>
        <p:pic>
          <p:nvPicPr>
            <p:cNvPr id="17" name="Graphic 16" descr="Processor outline">
              <a:extLst>
                <a:ext uri="{FF2B5EF4-FFF2-40B4-BE49-F238E27FC236}">
                  <a16:creationId xmlns:a16="http://schemas.microsoft.com/office/drawing/2014/main" id="{939F5993-ABC0-9E43-8C57-C21E0F9E3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610187" y="2026453"/>
              <a:ext cx="3166602" cy="3166602"/>
            </a:xfrm>
            <a:prstGeom prst="rect">
              <a:avLst/>
            </a:prstGeom>
          </p:spPr>
        </p:pic>
        <p:pic>
          <p:nvPicPr>
            <p:cNvPr id="18" name="Graphic 17" descr="Battery outline">
              <a:extLst>
                <a:ext uri="{FF2B5EF4-FFF2-40B4-BE49-F238E27FC236}">
                  <a16:creationId xmlns:a16="http://schemas.microsoft.com/office/drawing/2014/main" id="{969D680D-80FE-D541-8F0B-663F5C720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6200000">
              <a:off x="8522395" y="2026453"/>
              <a:ext cx="3166602" cy="3166602"/>
            </a:xfrm>
            <a:prstGeom prst="rect">
              <a:avLst/>
            </a:prstGeom>
          </p:spPr>
        </p:pic>
        <p:pic>
          <p:nvPicPr>
            <p:cNvPr id="19" name="Graphic 18" descr="Play with solid fill">
              <a:extLst>
                <a:ext uri="{FF2B5EF4-FFF2-40B4-BE49-F238E27FC236}">
                  <a16:creationId xmlns:a16="http://schemas.microsoft.com/office/drawing/2014/main" id="{3E069692-89BA-DF48-9DB1-49C9AD416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5400000">
              <a:off x="4981807" y="4175493"/>
              <a:ext cx="1211681" cy="1211681"/>
            </a:xfrm>
            <a:prstGeom prst="rect">
              <a:avLst/>
            </a:prstGeom>
          </p:spPr>
        </p:pic>
        <p:pic>
          <p:nvPicPr>
            <p:cNvPr id="20" name="Graphic 19" descr="Play with solid fill">
              <a:extLst>
                <a:ext uri="{FF2B5EF4-FFF2-40B4-BE49-F238E27FC236}">
                  <a16:creationId xmlns:a16="http://schemas.microsoft.com/office/drawing/2014/main" id="{9DBE0154-0538-4B4F-95A3-23A736825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5400000">
              <a:off x="8918375" y="4175492"/>
              <a:ext cx="1211681" cy="12116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185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32C6EC8-D6C0-BA4E-AE32-3B88EA13F840}"/>
              </a:ext>
            </a:extLst>
          </p:cNvPr>
          <p:cNvSpPr/>
          <p:nvPr/>
        </p:nvSpPr>
        <p:spPr>
          <a:xfrm>
            <a:off x="0" y="1324277"/>
            <a:ext cx="6783572" cy="1095153"/>
          </a:xfrm>
          <a:prstGeom prst="round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Introduction</a:t>
            </a:r>
            <a:endParaRPr lang="en-GB" sz="66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6260D1D-4CE3-1D41-9991-234FAE298C27}"/>
              </a:ext>
            </a:extLst>
          </p:cNvPr>
          <p:cNvSpPr/>
          <p:nvPr/>
        </p:nvSpPr>
        <p:spPr>
          <a:xfrm>
            <a:off x="-1" y="2461960"/>
            <a:ext cx="8059479" cy="109515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Neuromorphic Vision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075EEDF-EBF4-FD4F-99A4-C0D5671EDB7B}"/>
              </a:ext>
            </a:extLst>
          </p:cNvPr>
          <p:cNvSpPr/>
          <p:nvPr/>
        </p:nvSpPr>
        <p:spPr>
          <a:xfrm>
            <a:off x="0" y="3599643"/>
            <a:ext cx="9377916" cy="109515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Neuromorphic Data Processing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6711F1C-48F0-0943-9B61-256502CF3A08}"/>
              </a:ext>
            </a:extLst>
          </p:cNvPr>
          <p:cNvSpPr/>
          <p:nvPr/>
        </p:nvSpPr>
        <p:spPr>
          <a:xfrm>
            <a:off x="-2" y="4737326"/>
            <a:ext cx="11004699" cy="109515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Questions</a:t>
            </a:r>
            <a:endParaRPr lang="en-GB" sz="66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CBF098-6FDD-E543-BFFE-481408B93B18}"/>
              </a:ext>
            </a:extLst>
          </p:cNvPr>
          <p:cNvGrpSpPr/>
          <p:nvPr/>
        </p:nvGrpSpPr>
        <p:grpSpPr>
          <a:xfrm>
            <a:off x="6182832" y="723537"/>
            <a:ext cx="1201479" cy="1201479"/>
            <a:chOff x="6182832" y="196703"/>
            <a:chExt cx="1201479" cy="120147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0C0FC69-FAC3-DA47-9430-FC1534946F9F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Graphic 18" descr="Eye with solid fill">
              <a:extLst>
                <a:ext uri="{FF2B5EF4-FFF2-40B4-BE49-F238E27FC236}">
                  <a16:creationId xmlns:a16="http://schemas.microsoft.com/office/drawing/2014/main" id="{8620B85C-EEE3-6F44-8F75-0541283D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69AF88F-B44D-DD4A-B887-363E2184DE91}"/>
              </a:ext>
            </a:extLst>
          </p:cNvPr>
          <p:cNvGrpSpPr/>
          <p:nvPr/>
        </p:nvGrpSpPr>
        <p:grpSpPr>
          <a:xfrm>
            <a:off x="7458738" y="1861220"/>
            <a:ext cx="1201479" cy="1201479"/>
            <a:chOff x="7458738" y="1334385"/>
            <a:chExt cx="1201479" cy="120147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74E3B85-8FD4-9043-98B7-DF09A88AE568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" name="Graphic 26" descr="Left Brain with solid fill">
              <a:extLst>
                <a:ext uri="{FF2B5EF4-FFF2-40B4-BE49-F238E27FC236}">
                  <a16:creationId xmlns:a16="http://schemas.microsoft.com/office/drawing/2014/main" id="{86AA38F7-BC95-F741-A9A0-E048911B2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F611B3-9B31-494D-BA05-67A66FB65025}"/>
              </a:ext>
            </a:extLst>
          </p:cNvPr>
          <p:cNvGrpSpPr/>
          <p:nvPr/>
        </p:nvGrpSpPr>
        <p:grpSpPr>
          <a:xfrm>
            <a:off x="8777176" y="2998903"/>
            <a:ext cx="1201479" cy="1201479"/>
            <a:chOff x="8777176" y="2472068"/>
            <a:chExt cx="1201479" cy="120147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F481AD7-924F-6D45-AF97-63746258D9EA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" name="Graphic 31" descr="Gears with solid fill">
              <a:extLst>
                <a:ext uri="{FF2B5EF4-FFF2-40B4-BE49-F238E27FC236}">
                  <a16:creationId xmlns:a16="http://schemas.microsoft.com/office/drawing/2014/main" id="{78657CA4-E8B4-AD44-BB0C-2C1999ECA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C30F64D-126D-1A46-B845-2765AA5911BA}"/>
              </a:ext>
            </a:extLst>
          </p:cNvPr>
          <p:cNvGrpSpPr/>
          <p:nvPr/>
        </p:nvGrpSpPr>
        <p:grpSpPr>
          <a:xfrm>
            <a:off x="10403957" y="4136586"/>
            <a:ext cx="1201479" cy="1201479"/>
            <a:chOff x="10403957" y="3609751"/>
            <a:chExt cx="1201479" cy="120147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7C06607-DE51-3442-8694-1B0C69B530AD}"/>
                </a:ext>
              </a:extLst>
            </p:cNvPr>
            <p:cNvSpPr/>
            <p:nvPr/>
          </p:nvSpPr>
          <p:spPr>
            <a:xfrm>
              <a:off x="10403957" y="3609751"/>
              <a:ext cx="1201479" cy="120147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9" name="Graphic 38" descr="Badge Question Mark outline">
              <a:extLst>
                <a:ext uri="{FF2B5EF4-FFF2-40B4-BE49-F238E27FC236}">
                  <a16:creationId xmlns:a16="http://schemas.microsoft.com/office/drawing/2014/main" id="{259587B2-34BA-7048-BC10-B3FD94CA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47496" y="37532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049927"/>
      </p:ext>
    </p:extLst>
  </p:cSld>
  <p:clrMapOvr>
    <a:masterClrMapping/>
  </p:clrMapOvr>
  <p:transition spd="slow">
    <p:push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28430E5-FB40-D044-8470-D39DF77C6B86}"/>
              </a:ext>
            </a:extLst>
          </p:cNvPr>
          <p:cNvGrpSpPr/>
          <p:nvPr/>
        </p:nvGrpSpPr>
        <p:grpSpPr>
          <a:xfrm>
            <a:off x="-1565787" y="-4232787"/>
            <a:ext cx="15323574" cy="15323574"/>
            <a:chOff x="10403957" y="3609751"/>
            <a:chExt cx="1201479" cy="120147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D30C3F-9690-AD4F-850B-D69F4F65C6CB}"/>
                </a:ext>
              </a:extLst>
            </p:cNvPr>
            <p:cNvSpPr/>
            <p:nvPr/>
          </p:nvSpPr>
          <p:spPr>
            <a:xfrm>
              <a:off x="10403957" y="3609751"/>
              <a:ext cx="1201479" cy="120147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Graphic 8" descr="Badge Question Mark outline">
              <a:extLst>
                <a:ext uri="{FF2B5EF4-FFF2-40B4-BE49-F238E27FC236}">
                  <a16:creationId xmlns:a16="http://schemas.microsoft.com/office/drawing/2014/main" id="{C44FA49A-B86C-9242-9317-ADA3EBF41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664268" y="3870062"/>
              <a:ext cx="680855" cy="680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8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1F9663B-EC52-4356-85A4-6BB489CFA66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Research Community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45210F-8F28-4598-88E1-D83DEE2AF6C1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6182832" y="196703"/>
            <a:chExt cx="1201479" cy="120147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0D39AB9-D176-4FC6-B5B7-D8515C689BF3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8" name="Graphic 27" descr="Eye with solid fill">
              <a:extLst>
                <a:ext uri="{FF2B5EF4-FFF2-40B4-BE49-F238E27FC236}">
                  <a16:creationId xmlns:a16="http://schemas.microsoft.com/office/drawing/2014/main" id="{B87A5716-FDD2-4CB0-A267-CA8A0220F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03E6CA2-1B24-4280-A414-CE6AD55FC73B}"/>
              </a:ext>
            </a:extLst>
          </p:cNvPr>
          <p:cNvGrpSpPr/>
          <p:nvPr/>
        </p:nvGrpSpPr>
        <p:grpSpPr>
          <a:xfrm>
            <a:off x="0" y="1645033"/>
            <a:ext cx="12192000" cy="5023282"/>
            <a:chOff x="0" y="1645033"/>
            <a:chExt cx="12192000" cy="50232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E30535F-CFC1-4765-B25D-73B949692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645033"/>
              <a:ext cx="12192000" cy="5023282"/>
            </a:xfrm>
            <a:prstGeom prst="rect">
              <a:avLst/>
            </a:prstGeom>
          </p:spPr>
        </p:pic>
        <p:pic>
          <p:nvPicPr>
            <p:cNvPr id="7" name="Graphic 6" descr="Marker with solid fill">
              <a:extLst>
                <a:ext uri="{FF2B5EF4-FFF2-40B4-BE49-F238E27FC236}">
                  <a16:creationId xmlns:a16="http://schemas.microsoft.com/office/drawing/2014/main" id="{A20E2AFF-564E-4BC5-9CE7-958EAAD6F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3891" y="2961458"/>
              <a:ext cx="457200" cy="457200"/>
            </a:xfrm>
            <a:prstGeom prst="rect">
              <a:avLst/>
            </a:prstGeom>
          </p:spPr>
        </p:pic>
        <p:pic>
          <p:nvPicPr>
            <p:cNvPr id="8" name="Graphic 7" descr="Marker with solid fill">
              <a:extLst>
                <a:ext uri="{FF2B5EF4-FFF2-40B4-BE49-F238E27FC236}">
                  <a16:creationId xmlns:a16="http://schemas.microsoft.com/office/drawing/2014/main" id="{797BE171-DD6C-4B5C-B630-51E90BCE4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84010" y="1689776"/>
              <a:ext cx="457200" cy="457200"/>
            </a:xfrm>
            <a:prstGeom prst="rect">
              <a:avLst/>
            </a:prstGeom>
          </p:spPr>
        </p:pic>
        <p:pic>
          <p:nvPicPr>
            <p:cNvPr id="9" name="Graphic 8" descr="Marker with solid fill">
              <a:extLst>
                <a:ext uri="{FF2B5EF4-FFF2-40B4-BE49-F238E27FC236}">
                  <a16:creationId xmlns:a16="http://schemas.microsoft.com/office/drawing/2014/main" id="{45BCBDEA-5E28-4F6A-B8BB-531599DA4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161156" y="2854838"/>
              <a:ext cx="457200" cy="457200"/>
            </a:xfrm>
            <a:prstGeom prst="rect">
              <a:avLst/>
            </a:prstGeom>
          </p:spPr>
        </p:pic>
        <p:pic>
          <p:nvPicPr>
            <p:cNvPr id="12" name="Graphic 11" descr="Marker with solid fill">
              <a:extLst>
                <a:ext uri="{FF2B5EF4-FFF2-40B4-BE49-F238E27FC236}">
                  <a16:creationId xmlns:a16="http://schemas.microsoft.com/office/drawing/2014/main" id="{AB54BA35-7A3C-4770-A327-9E688055D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734800" y="5901267"/>
              <a:ext cx="457200" cy="457200"/>
            </a:xfrm>
            <a:prstGeom prst="rect">
              <a:avLst/>
            </a:prstGeom>
          </p:spPr>
        </p:pic>
        <p:pic>
          <p:nvPicPr>
            <p:cNvPr id="13" name="Graphic 12" descr="Marker with solid fill">
              <a:extLst>
                <a:ext uri="{FF2B5EF4-FFF2-40B4-BE49-F238E27FC236}">
                  <a16:creationId xmlns:a16="http://schemas.microsoft.com/office/drawing/2014/main" id="{DFA07906-DBA9-4782-A21C-867DFE8FB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12610" y="2618799"/>
              <a:ext cx="457200" cy="457200"/>
            </a:xfrm>
            <a:prstGeom prst="rect">
              <a:avLst/>
            </a:prstGeom>
          </p:spPr>
        </p:pic>
        <p:pic>
          <p:nvPicPr>
            <p:cNvPr id="14" name="Graphic 13" descr="Marker with solid fill">
              <a:extLst>
                <a:ext uri="{FF2B5EF4-FFF2-40B4-BE49-F238E27FC236}">
                  <a16:creationId xmlns:a16="http://schemas.microsoft.com/office/drawing/2014/main" id="{C325D1A3-29F3-4CC3-9C37-7FF09717A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20426" y="4402405"/>
              <a:ext cx="457200" cy="457200"/>
            </a:xfrm>
            <a:prstGeom prst="rect">
              <a:avLst/>
            </a:prstGeom>
          </p:spPr>
        </p:pic>
        <p:pic>
          <p:nvPicPr>
            <p:cNvPr id="15" name="Graphic 14" descr="Marker with solid fill">
              <a:extLst>
                <a:ext uri="{FF2B5EF4-FFF2-40B4-BE49-F238E27FC236}">
                  <a16:creationId xmlns:a16="http://schemas.microsoft.com/office/drawing/2014/main" id="{EAB3BB6F-0D42-41FA-A23D-BF026B0CF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5540" y="2245237"/>
              <a:ext cx="457200" cy="457200"/>
            </a:xfrm>
            <a:prstGeom prst="rect">
              <a:avLst/>
            </a:prstGeom>
          </p:spPr>
        </p:pic>
        <p:pic>
          <p:nvPicPr>
            <p:cNvPr id="16" name="Graphic 15" descr="Marker with solid fill">
              <a:extLst>
                <a:ext uri="{FF2B5EF4-FFF2-40B4-BE49-F238E27FC236}">
                  <a16:creationId xmlns:a16="http://schemas.microsoft.com/office/drawing/2014/main" id="{5C838204-F628-4922-BC0C-7CA656246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04140" y="2441109"/>
              <a:ext cx="457200" cy="457200"/>
            </a:xfrm>
            <a:prstGeom prst="rect">
              <a:avLst/>
            </a:prstGeom>
          </p:spPr>
        </p:pic>
        <p:pic>
          <p:nvPicPr>
            <p:cNvPr id="29" name="Graphic 28" descr="Marker with solid fill">
              <a:extLst>
                <a:ext uri="{FF2B5EF4-FFF2-40B4-BE49-F238E27FC236}">
                  <a16:creationId xmlns:a16="http://schemas.microsoft.com/office/drawing/2014/main" id="{8A2C049A-6891-4B42-9BF2-4CF7FA289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09870" y="2063509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4659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829F640-26F9-4388-AFA1-087C79D5A5D7}"/>
                  </a:ext>
                </a:extLst>
              </p14:cNvPr>
              <p14:cNvContentPartPr/>
              <p14:nvPr/>
            </p14:nvContentPartPr>
            <p14:xfrm>
              <a:off x="924291" y="2738366"/>
              <a:ext cx="3600" cy="46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829F640-26F9-4388-AFA1-087C79D5A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5291" y="2729726"/>
                <a:ext cx="21240" cy="22320"/>
              </a:xfrm>
              <a:prstGeom prst="rect">
                <a:avLst/>
              </a:prstGeom>
            </p:spPr>
          </p:pic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98159E0C-DA78-44DD-A4CC-A04EF7E48E12}"/>
              </a:ext>
            </a:extLst>
          </p:cNvPr>
          <p:cNvSpPr/>
          <p:nvPr/>
        </p:nvSpPr>
        <p:spPr>
          <a:xfrm>
            <a:off x="3942806" y="2172278"/>
            <a:ext cx="4306388" cy="43063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6000" dirty="0">
                <a:solidFill>
                  <a:schemeClr val="tx1"/>
                </a:solidFill>
              </a:rPr>
              <a:t>γ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BBBBCA7-9226-4BC4-9974-0DA0965DDAAC}"/>
              </a:ext>
            </a:extLst>
          </p:cNvPr>
          <p:cNvSpPr txBox="1"/>
          <p:nvPr/>
        </p:nvSpPr>
        <p:spPr>
          <a:xfrm>
            <a:off x="4821220" y="1379484"/>
            <a:ext cx="2549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Photon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042E0B-B76C-456E-9C68-BCFA8D0EADF3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The Photon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D326BE-507C-422B-BB5E-FC15391AD7D4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6182832" y="196703"/>
            <a:chExt cx="1201479" cy="12014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284942A-E7AE-4733-9E50-5B3695003736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Graphic 14" descr="Eye with solid fill">
              <a:extLst>
                <a:ext uri="{FF2B5EF4-FFF2-40B4-BE49-F238E27FC236}">
                  <a16:creationId xmlns:a16="http://schemas.microsoft.com/office/drawing/2014/main" id="{EEDB0F0A-B398-4A1D-B938-E4946F1DC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3438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829F640-26F9-4388-AFA1-087C79D5A5D7}"/>
                  </a:ext>
                </a:extLst>
              </p14:cNvPr>
              <p14:cNvContentPartPr/>
              <p14:nvPr/>
            </p14:nvContentPartPr>
            <p14:xfrm>
              <a:off x="924291" y="2738366"/>
              <a:ext cx="3600" cy="46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829F640-26F9-4388-AFA1-087C79D5A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5291" y="2729366"/>
                <a:ext cx="21240" cy="223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9702B19-8341-4C23-B7F9-A801A84FA836}"/>
              </a:ext>
            </a:extLst>
          </p:cNvPr>
          <p:cNvSpPr/>
          <p:nvPr/>
        </p:nvSpPr>
        <p:spPr>
          <a:xfrm>
            <a:off x="2085726" y="2037807"/>
            <a:ext cx="4306388" cy="43063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6000" dirty="0">
                <a:solidFill>
                  <a:schemeClr val="tx1"/>
                </a:solidFill>
              </a:rPr>
              <a:t>γ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5F9AC0-9CCF-4007-8E0E-A76485DACA2B}"/>
              </a:ext>
            </a:extLst>
          </p:cNvPr>
          <p:cNvSpPr txBox="1"/>
          <p:nvPr/>
        </p:nvSpPr>
        <p:spPr>
          <a:xfrm>
            <a:off x="2964140" y="1245013"/>
            <a:ext cx="2549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Photon</a:t>
            </a:r>
            <a:endParaRPr lang="en-GB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7D2FDE9-623C-4086-B3A1-CC2CA4817A47}"/>
              </a:ext>
            </a:extLst>
          </p:cNvPr>
          <p:cNvGrpSpPr/>
          <p:nvPr/>
        </p:nvGrpSpPr>
        <p:grpSpPr>
          <a:xfrm>
            <a:off x="5761458" y="1952899"/>
            <a:ext cx="5220027" cy="3801180"/>
            <a:chOff x="5761458" y="1190898"/>
            <a:chExt cx="5220027" cy="380118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7719FD3-D202-4071-AAC9-086F60C75BF0}"/>
                </a:ext>
              </a:extLst>
            </p:cNvPr>
            <p:cNvSpPr txBox="1"/>
            <p:nvPr/>
          </p:nvSpPr>
          <p:spPr>
            <a:xfrm>
              <a:off x="7106194" y="1190898"/>
              <a:ext cx="274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massless</a:t>
              </a:r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75FDD82-F368-4578-B470-43D8044FB98C}"/>
                    </a:ext>
                  </a:extLst>
                </p:cNvPr>
                <p:cNvSpPr txBox="1"/>
                <p:nvPr/>
              </p:nvSpPr>
              <p:spPr>
                <a:xfrm>
                  <a:off x="7795967" y="3136612"/>
                  <a:ext cx="147058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𝑝𝑐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75FDD82-F368-4578-B470-43D8044FB9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5967" y="3136612"/>
                  <a:ext cx="1470582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B58AE2B-4BFE-455E-BD81-0DA1ED668652}"/>
                </a:ext>
              </a:extLst>
            </p:cNvPr>
            <p:cNvCxnSpPr>
              <a:stCxn id="2" idx="1"/>
              <a:endCxn id="21" idx="7"/>
            </p:cNvCxnSpPr>
            <p:nvPr/>
          </p:nvCxnSpPr>
          <p:spPr>
            <a:xfrm flipH="1">
              <a:off x="5761458" y="1483286"/>
              <a:ext cx="1344736" cy="45903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41A69C0-A1F5-40E9-A715-E500AB7E50DD}"/>
                </a:ext>
              </a:extLst>
            </p:cNvPr>
            <p:cNvCxnSpPr>
              <a:cxnSpLocks/>
              <a:stCxn id="24" idx="1"/>
              <a:endCxn id="21" idx="6"/>
            </p:cNvCxnSpPr>
            <p:nvPr/>
          </p:nvCxnSpPr>
          <p:spPr>
            <a:xfrm flipH="1">
              <a:off x="6392114" y="3429000"/>
              <a:ext cx="140385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BB093E-245F-4788-B314-2F091B39E7BC}"/>
                </a:ext>
              </a:extLst>
            </p:cNvPr>
            <p:cNvSpPr txBox="1"/>
            <p:nvPr/>
          </p:nvSpPr>
          <p:spPr>
            <a:xfrm>
              <a:off x="6721310" y="4622746"/>
              <a:ext cx="4260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Energy     momentum     Speed-of-light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6D8AD64-CBA0-4A5B-AFB8-566832540EE1}"/>
                </a:ext>
              </a:extLst>
            </p:cNvPr>
            <p:cNvCxnSpPr/>
            <p:nvPr/>
          </p:nvCxnSpPr>
          <p:spPr>
            <a:xfrm flipV="1">
              <a:off x="7106194" y="3619893"/>
              <a:ext cx="793468" cy="1093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29B3B3A-844B-4A18-8A14-BD095F05A69D}"/>
                </a:ext>
              </a:extLst>
            </p:cNvPr>
            <p:cNvCxnSpPr/>
            <p:nvPr/>
          </p:nvCxnSpPr>
          <p:spPr>
            <a:xfrm flipV="1">
              <a:off x="8653806" y="3721387"/>
              <a:ext cx="84841" cy="9920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F91C418-EA5F-4D93-B7C1-A14165B6C6AE}"/>
                </a:ext>
              </a:extLst>
            </p:cNvPr>
            <p:cNvCxnSpPr/>
            <p:nvPr/>
          </p:nvCxnSpPr>
          <p:spPr>
            <a:xfrm flipH="1" flipV="1">
              <a:off x="9078012" y="3619893"/>
              <a:ext cx="914400" cy="1093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89BE6AA-D231-46CA-96D5-392D691C255C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The Photon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689165-E312-4865-8B37-6C4C1BC6A536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6182832" y="196703"/>
            <a:chExt cx="1201479" cy="120147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C407883-0066-4284-A7EF-E4D5FFBBD31F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Eye with solid fill">
              <a:extLst>
                <a:ext uri="{FF2B5EF4-FFF2-40B4-BE49-F238E27FC236}">
                  <a16:creationId xmlns:a16="http://schemas.microsoft.com/office/drawing/2014/main" id="{B1A505E8-9CBB-4CE8-B9DB-120351C56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387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829F640-26F9-4388-AFA1-087C79D5A5D7}"/>
                  </a:ext>
                </a:extLst>
              </p14:cNvPr>
              <p14:cNvContentPartPr/>
              <p14:nvPr/>
            </p14:nvContentPartPr>
            <p14:xfrm>
              <a:off x="924291" y="3437614"/>
              <a:ext cx="3600" cy="46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829F640-26F9-4388-AFA1-087C79D5A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5291" y="3428614"/>
                <a:ext cx="21240" cy="223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9702B19-8341-4C23-B7F9-A801A84FA836}"/>
              </a:ext>
            </a:extLst>
          </p:cNvPr>
          <p:cNvSpPr/>
          <p:nvPr/>
        </p:nvSpPr>
        <p:spPr>
          <a:xfrm>
            <a:off x="724328" y="1893327"/>
            <a:ext cx="963070" cy="9630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</a:rPr>
              <a:t>γ</a:t>
            </a:r>
            <a:endParaRPr lang="en-GB" sz="800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219B4A-06FC-4571-894D-708C3B83B6C7}"/>
              </a:ext>
            </a:extLst>
          </p:cNvPr>
          <p:cNvGrpSpPr/>
          <p:nvPr/>
        </p:nvGrpSpPr>
        <p:grpSpPr>
          <a:xfrm>
            <a:off x="3625245" y="2108555"/>
            <a:ext cx="3727662" cy="4039386"/>
            <a:chOff x="5344997" y="883761"/>
            <a:chExt cx="5090478" cy="5090478"/>
          </a:xfrm>
          <a:scene3d>
            <a:camera prst="isometricLeftDown"/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573E0F-61F0-453C-82CF-F4B33966F6ED}"/>
                </a:ext>
              </a:extLst>
            </p:cNvPr>
            <p:cNvSpPr/>
            <p:nvPr/>
          </p:nvSpPr>
          <p:spPr>
            <a:xfrm>
              <a:off x="5344997" y="883761"/>
              <a:ext cx="1696826" cy="16968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CD8D7D5-09D8-4815-B2FC-F025485A4E77}"/>
                </a:ext>
              </a:extLst>
            </p:cNvPr>
            <p:cNvSpPr/>
            <p:nvPr/>
          </p:nvSpPr>
          <p:spPr>
            <a:xfrm>
              <a:off x="7041823" y="883761"/>
              <a:ext cx="1696826" cy="16968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32E893-52A4-46DA-9F23-2F17B267FDF6}"/>
                </a:ext>
              </a:extLst>
            </p:cNvPr>
            <p:cNvSpPr/>
            <p:nvPr/>
          </p:nvSpPr>
          <p:spPr>
            <a:xfrm>
              <a:off x="8738649" y="883761"/>
              <a:ext cx="1696826" cy="16968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E2D092-B986-4F05-800A-BAB2E40A5F81}"/>
                </a:ext>
              </a:extLst>
            </p:cNvPr>
            <p:cNvSpPr/>
            <p:nvPr/>
          </p:nvSpPr>
          <p:spPr>
            <a:xfrm>
              <a:off x="5344997" y="2580587"/>
              <a:ext cx="1696826" cy="16968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EB9CE7C-5C44-4B42-8F15-E75FECAE5176}"/>
                </a:ext>
              </a:extLst>
            </p:cNvPr>
            <p:cNvSpPr/>
            <p:nvPr/>
          </p:nvSpPr>
          <p:spPr>
            <a:xfrm>
              <a:off x="7041823" y="2580587"/>
              <a:ext cx="1696826" cy="16968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F9BA95-70C7-4840-BB63-2DF025035C61}"/>
                </a:ext>
              </a:extLst>
            </p:cNvPr>
            <p:cNvSpPr/>
            <p:nvPr/>
          </p:nvSpPr>
          <p:spPr>
            <a:xfrm>
              <a:off x="8738649" y="2580587"/>
              <a:ext cx="1696826" cy="16968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CDD2AB-4594-4643-A37D-81CC0B42D697}"/>
                </a:ext>
              </a:extLst>
            </p:cNvPr>
            <p:cNvSpPr/>
            <p:nvPr/>
          </p:nvSpPr>
          <p:spPr>
            <a:xfrm>
              <a:off x="5344997" y="4277413"/>
              <a:ext cx="1696826" cy="16968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67D84D2-493D-4D18-B5AE-661F4BD87FC8}"/>
                </a:ext>
              </a:extLst>
            </p:cNvPr>
            <p:cNvSpPr/>
            <p:nvPr/>
          </p:nvSpPr>
          <p:spPr>
            <a:xfrm>
              <a:off x="7041823" y="4277413"/>
              <a:ext cx="1696826" cy="16968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DD83AB4-F0F7-4582-9B53-6DEC2148A0BE}"/>
                </a:ext>
              </a:extLst>
            </p:cNvPr>
            <p:cNvSpPr/>
            <p:nvPr/>
          </p:nvSpPr>
          <p:spPr>
            <a:xfrm>
              <a:off x="8738649" y="4277413"/>
              <a:ext cx="1696826" cy="16968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C457D760-8435-4A12-9892-05A1464389E4}"/>
              </a:ext>
            </a:extLst>
          </p:cNvPr>
          <p:cNvSpPr/>
          <p:nvPr/>
        </p:nvSpPr>
        <p:spPr>
          <a:xfrm>
            <a:off x="724328" y="3646713"/>
            <a:ext cx="963070" cy="9630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</a:rPr>
              <a:t>γ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B7ECC38-4ACA-4D59-B873-B1F609B76A48}"/>
              </a:ext>
            </a:extLst>
          </p:cNvPr>
          <p:cNvSpPr/>
          <p:nvPr/>
        </p:nvSpPr>
        <p:spPr>
          <a:xfrm>
            <a:off x="1205863" y="4165955"/>
            <a:ext cx="963070" cy="9630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</a:rPr>
              <a:t>γ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E66BD4-140B-4F73-963B-A992CBD77F7D}"/>
              </a:ext>
            </a:extLst>
          </p:cNvPr>
          <p:cNvCxnSpPr>
            <a:stCxn id="21" idx="6"/>
          </p:cNvCxnSpPr>
          <p:nvPr/>
        </p:nvCxnSpPr>
        <p:spPr>
          <a:xfrm>
            <a:off x="1687398" y="2374862"/>
            <a:ext cx="28374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9BDDF-C71D-4D4A-B1D2-E3DD7B78C4C8}"/>
              </a:ext>
            </a:extLst>
          </p:cNvPr>
          <p:cNvCxnSpPr>
            <a:stCxn id="34" idx="6"/>
          </p:cNvCxnSpPr>
          <p:nvPr/>
        </p:nvCxnSpPr>
        <p:spPr>
          <a:xfrm>
            <a:off x="1687398" y="4128248"/>
            <a:ext cx="38016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45EF36-7C2F-4ACB-96C2-2E6EEF2682E4}"/>
              </a:ext>
            </a:extLst>
          </p:cNvPr>
          <p:cNvCxnSpPr>
            <a:stCxn id="35" idx="6"/>
          </p:cNvCxnSpPr>
          <p:nvPr/>
        </p:nvCxnSpPr>
        <p:spPr>
          <a:xfrm>
            <a:off x="2168933" y="4647490"/>
            <a:ext cx="418473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CE64C06-58D9-492A-8977-3EBE91C12A95}"/>
              </a:ext>
            </a:extLst>
          </p:cNvPr>
          <p:cNvSpPr txBox="1"/>
          <p:nvPr/>
        </p:nvSpPr>
        <p:spPr>
          <a:xfrm>
            <a:off x="3802570" y="1199146"/>
            <a:ext cx="292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Metal-oxide-based sensors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604216-6B7F-4E6D-8AB9-31532098A597}"/>
              </a:ext>
            </a:extLst>
          </p:cNvPr>
          <p:cNvGrpSpPr/>
          <p:nvPr/>
        </p:nvGrpSpPr>
        <p:grpSpPr>
          <a:xfrm>
            <a:off x="7960906" y="2108555"/>
            <a:ext cx="3506766" cy="3506766"/>
            <a:chOff x="8011000" y="1210575"/>
            <a:chExt cx="3506766" cy="350676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B1C147-3702-43EB-B235-C7895F8AC2F5}"/>
                </a:ext>
              </a:extLst>
            </p:cNvPr>
            <p:cNvSpPr/>
            <p:nvPr/>
          </p:nvSpPr>
          <p:spPr>
            <a:xfrm>
              <a:off x="8011000" y="1210575"/>
              <a:ext cx="1168922" cy="11689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10D762D-E1EF-449D-AED4-1D044A7EBB22}"/>
                </a:ext>
              </a:extLst>
            </p:cNvPr>
            <p:cNvSpPr/>
            <p:nvPr/>
          </p:nvSpPr>
          <p:spPr>
            <a:xfrm>
              <a:off x="9179922" y="1210575"/>
              <a:ext cx="1168922" cy="11689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70CA09D-9A2B-4579-A490-2BD832CAAD34}"/>
                </a:ext>
              </a:extLst>
            </p:cNvPr>
            <p:cNvSpPr/>
            <p:nvPr/>
          </p:nvSpPr>
          <p:spPr>
            <a:xfrm>
              <a:off x="10348844" y="1210575"/>
              <a:ext cx="1168922" cy="11689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17D64B3-1A93-4B17-8092-2192A0A91F72}"/>
                </a:ext>
              </a:extLst>
            </p:cNvPr>
            <p:cNvSpPr/>
            <p:nvPr/>
          </p:nvSpPr>
          <p:spPr>
            <a:xfrm>
              <a:off x="8011000" y="2379497"/>
              <a:ext cx="1168922" cy="11689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9F9954A-7562-4BAB-B1C2-A3F3C8DB8191}"/>
                </a:ext>
              </a:extLst>
            </p:cNvPr>
            <p:cNvSpPr/>
            <p:nvPr/>
          </p:nvSpPr>
          <p:spPr>
            <a:xfrm>
              <a:off x="9179922" y="2379497"/>
              <a:ext cx="1168922" cy="11689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C28E453-2F7C-402D-B5A5-20A333FC914C}"/>
                </a:ext>
              </a:extLst>
            </p:cNvPr>
            <p:cNvSpPr/>
            <p:nvPr/>
          </p:nvSpPr>
          <p:spPr>
            <a:xfrm>
              <a:off x="10348844" y="2379497"/>
              <a:ext cx="1168922" cy="11689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47D09A9-6A5B-41DB-8EDF-A18E533D3640}"/>
                </a:ext>
              </a:extLst>
            </p:cNvPr>
            <p:cNvSpPr/>
            <p:nvPr/>
          </p:nvSpPr>
          <p:spPr>
            <a:xfrm>
              <a:off x="8011000" y="3548419"/>
              <a:ext cx="1168922" cy="11689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9D55428-8E1E-42B5-B3AD-FC0BD62147D3}"/>
                </a:ext>
              </a:extLst>
            </p:cNvPr>
            <p:cNvSpPr/>
            <p:nvPr/>
          </p:nvSpPr>
          <p:spPr>
            <a:xfrm>
              <a:off x="9179922" y="3548419"/>
              <a:ext cx="1168922" cy="11689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C5BA502-2313-477C-813B-8681FD2A7AD1}"/>
                </a:ext>
              </a:extLst>
            </p:cNvPr>
            <p:cNvSpPr/>
            <p:nvPr/>
          </p:nvSpPr>
          <p:spPr>
            <a:xfrm>
              <a:off x="10348844" y="3548419"/>
              <a:ext cx="1168922" cy="11689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33981BD-FC2A-4408-BE8C-09B2EEACBFBE}"/>
              </a:ext>
            </a:extLst>
          </p:cNvPr>
          <p:cNvSpPr txBox="1"/>
          <p:nvPr/>
        </p:nvSpPr>
        <p:spPr>
          <a:xfrm>
            <a:off x="9231420" y="1406123"/>
            <a:ext cx="106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Binary </a:t>
            </a:r>
          </a:p>
          <a:p>
            <a:pPr algn="ctr"/>
            <a:r>
              <a:rPr lang="en-GB" dirty="0"/>
              <a:t>Image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B35370B-02D0-4352-B0E9-6BF30859BDE5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Artificial Phototransduction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D7DF340-B5B6-4062-AA49-5CB96DFE4AE2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6182832" y="196703"/>
            <a:chExt cx="1201479" cy="1201479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894E61F-004A-4607-940A-A3340870F389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0" name="Graphic 59" descr="Eye with solid fill">
              <a:extLst>
                <a:ext uri="{FF2B5EF4-FFF2-40B4-BE49-F238E27FC236}">
                  <a16:creationId xmlns:a16="http://schemas.microsoft.com/office/drawing/2014/main" id="{1DD36372-0166-4C4D-BB2F-69D8DC64C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4113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uybridgeHorse">
            <a:hlinkClick r:id="" action="ppaction://media"/>
            <a:extLst>
              <a:ext uri="{FF2B5EF4-FFF2-40B4-BE49-F238E27FC236}">
                <a16:creationId xmlns:a16="http://schemas.microsoft.com/office/drawing/2014/main" id="{BC7882EE-9C8C-42AB-8DAC-FF40AE72ED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0" y="1676400"/>
            <a:ext cx="4572000" cy="3505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1C8510-A210-45D5-A3E7-24AB34428651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Muybridge (1878)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938602-4177-49EA-92F5-86D14737532E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6182832" y="196703"/>
            <a:chExt cx="1201479" cy="12014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558537-D76B-40BD-B0B1-C1B2B578B664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Graphic 14" descr="Eye with solid fill">
              <a:extLst>
                <a:ext uri="{FF2B5EF4-FFF2-40B4-BE49-F238E27FC236}">
                  <a16:creationId xmlns:a16="http://schemas.microsoft.com/office/drawing/2014/main" id="{F60AA4CA-2BE2-4D52-A035-2BD18BA03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463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352</Words>
  <Application>Microsoft Macintosh PowerPoint</Application>
  <PresentationFormat>Widescreen</PresentationFormat>
  <Paragraphs>143</Paragraphs>
  <Slides>46</Slides>
  <Notes>6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Cambria Math</vt:lpstr>
      <vt:lpstr>Office Theme</vt:lpstr>
      <vt:lpstr>Neuromorphic 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 of static vision sensors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 of neuromorphic vision sensors</vt:lpstr>
      <vt:lpstr>PowerPoint Presentation</vt:lpstr>
      <vt:lpstr>Per-event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Harrigan, Shane</dc:creator>
  <cp:lastModifiedBy>Harrigan, Shane</cp:lastModifiedBy>
  <cp:revision>2</cp:revision>
  <dcterms:created xsi:type="dcterms:W3CDTF">2021-09-17T21:28:21Z</dcterms:created>
  <dcterms:modified xsi:type="dcterms:W3CDTF">2021-10-20T13:06:00Z</dcterms:modified>
</cp:coreProperties>
</file>